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2.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comment3.xml" ContentType="application/vnd.openxmlformats-officedocument.presentationml.comment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omments/comment4.xml" ContentType="application/vnd.openxmlformats-officedocument.presentationml.comment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988" r:id="rId2"/>
  </p:sldMasterIdLst>
  <p:notesMasterIdLst>
    <p:notesMasterId r:id="rId101"/>
  </p:notesMasterIdLst>
  <p:sldIdLst>
    <p:sldId id="256" r:id="rId3"/>
    <p:sldId id="257" r:id="rId4"/>
    <p:sldId id="258" r:id="rId5"/>
    <p:sldId id="259" r:id="rId6"/>
    <p:sldId id="262" r:id="rId7"/>
    <p:sldId id="263" r:id="rId8"/>
    <p:sldId id="264" r:id="rId9"/>
    <p:sldId id="265" r:id="rId10"/>
    <p:sldId id="266" r:id="rId11"/>
    <p:sldId id="267" r:id="rId12"/>
    <p:sldId id="268" r:id="rId13"/>
    <p:sldId id="269" r:id="rId14"/>
    <p:sldId id="270" r:id="rId15"/>
    <p:sldId id="272" r:id="rId16"/>
    <p:sldId id="273" r:id="rId17"/>
    <p:sldId id="274" r:id="rId18"/>
    <p:sldId id="275" r:id="rId19"/>
    <p:sldId id="280" r:id="rId20"/>
    <p:sldId id="281" r:id="rId21"/>
    <p:sldId id="282" r:id="rId22"/>
    <p:sldId id="283" r:id="rId23"/>
    <p:sldId id="285" r:id="rId24"/>
    <p:sldId id="367" r:id="rId25"/>
    <p:sldId id="287" r:id="rId26"/>
    <p:sldId id="289" r:id="rId27"/>
    <p:sldId id="290" r:id="rId28"/>
    <p:sldId id="291" r:id="rId29"/>
    <p:sldId id="292" r:id="rId30"/>
    <p:sldId id="293" r:id="rId31"/>
    <p:sldId id="369" r:id="rId32"/>
    <p:sldId id="294" r:id="rId33"/>
    <p:sldId id="295" r:id="rId34"/>
    <p:sldId id="296" r:id="rId35"/>
    <p:sldId id="297" r:id="rId36"/>
    <p:sldId id="298" r:id="rId37"/>
    <p:sldId id="299" r:id="rId38"/>
    <p:sldId id="368" r:id="rId39"/>
    <p:sldId id="301" r:id="rId40"/>
    <p:sldId id="302" r:id="rId41"/>
    <p:sldId id="303" r:id="rId42"/>
    <p:sldId id="304" r:id="rId43"/>
    <p:sldId id="305" r:id="rId44"/>
    <p:sldId id="306" r:id="rId45"/>
    <p:sldId id="308" r:id="rId46"/>
    <p:sldId id="309" r:id="rId47"/>
    <p:sldId id="310" r:id="rId48"/>
    <p:sldId id="311" r:id="rId49"/>
    <p:sldId id="313" r:id="rId50"/>
    <p:sldId id="315" r:id="rId51"/>
    <p:sldId id="317" r:id="rId52"/>
    <p:sldId id="318" r:id="rId53"/>
    <p:sldId id="374" r:id="rId54"/>
    <p:sldId id="319" r:id="rId55"/>
    <p:sldId id="320" r:id="rId56"/>
    <p:sldId id="321" r:id="rId57"/>
    <p:sldId id="322" r:id="rId58"/>
    <p:sldId id="323" r:id="rId59"/>
    <p:sldId id="324" r:id="rId60"/>
    <p:sldId id="370" r:id="rId61"/>
    <p:sldId id="326" r:id="rId62"/>
    <p:sldId id="327" r:id="rId63"/>
    <p:sldId id="328" r:id="rId64"/>
    <p:sldId id="329" r:id="rId65"/>
    <p:sldId id="330" r:id="rId66"/>
    <p:sldId id="331" r:id="rId67"/>
    <p:sldId id="332" r:id="rId68"/>
    <p:sldId id="333" r:id="rId69"/>
    <p:sldId id="334" r:id="rId70"/>
    <p:sldId id="335" r:id="rId71"/>
    <p:sldId id="336" r:id="rId72"/>
    <p:sldId id="365" r:id="rId73"/>
    <p:sldId id="337" r:id="rId74"/>
    <p:sldId id="338" r:id="rId75"/>
    <p:sldId id="340" r:id="rId76"/>
    <p:sldId id="341" r:id="rId77"/>
    <p:sldId id="342" r:id="rId78"/>
    <p:sldId id="343" r:id="rId79"/>
    <p:sldId id="371" r:id="rId80"/>
    <p:sldId id="344" r:id="rId81"/>
    <p:sldId id="345" r:id="rId82"/>
    <p:sldId id="346" r:id="rId83"/>
    <p:sldId id="372" r:id="rId84"/>
    <p:sldId id="348" r:id="rId85"/>
    <p:sldId id="349" r:id="rId86"/>
    <p:sldId id="350" r:id="rId87"/>
    <p:sldId id="351" r:id="rId88"/>
    <p:sldId id="352" r:id="rId89"/>
    <p:sldId id="353" r:id="rId90"/>
    <p:sldId id="354" r:id="rId91"/>
    <p:sldId id="355" r:id="rId92"/>
    <p:sldId id="356" r:id="rId93"/>
    <p:sldId id="357" r:id="rId94"/>
    <p:sldId id="361" r:id="rId95"/>
    <p:sldId id="358" r:id="rId96"/>
    <p:sldId id="366" r:id="rId97"/>
    <p:sldId id="360" r:id="rId98"/>
    <p:sldId id="373" r:id="rId99"/>
    <p:sldId id="362" r:id="rId100"/>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iktor Farcic" initials="VF" lastIdx="18" clrIdx="0"/>
  <p:cmAuthor id="1" name="Jim Tabasz" initials="JT" lastIdx="5" clrIdx="1"/>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wholeTbl>
    <a:band2H>
      <a:tcTxStyle/>
      <a:tcStyle>
        <a:tcBdr/>
        <a:fill>
          <a:solidFill>
            <a:srgbClr val="FFFFFF"/>
          </a:solidFill>
        </a:fill>
      </a:tcStyle>
    </a:band2H>
    <a:firstCo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Col>
    <a:la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C7B018BB-80A7-4F77-B60F-C8B233D01FF8}" styleName="">
    <a:tblBg/>
    <a:wholeTbl>
      <a:tcTxStyle b="off" i="off">
        <a:fontRef idx="major">
          <a:srgbClr val="000000"/>
        </a:fontRef>
        <a:srgbClr val="000000"/>
      </a:tcTxStyle>
      <a:tcStyle>
        <a:tcBdr>
          <a:left>
            <a:ln w="9525" cap="flat">
              <a:solidFill>
                <a:srgbClr val="A1A1A1"/>
              </a:solidFill>
              <a:prstDash val="solid"/>
              <a:round/>
            </a:ln>
          </a:left>
          <a:right>
            <a:ln w="9525" cap="flat">
              <a:solidFill>
                <a:srgbClr val="A1A1A1"/>
              </a:solidFill>
              <a:prstDash val="solid"/>
              <a:round/>
            </a:ln>
          </a:right>
          <a:top>
            <a:ln w="9525" cap="flat">
              <a:solidFill>
                <a:srgbClr val="A1A1A1"/>
              </a:solidFill>
              <a:prstDash val="solid"/>
              <a:round/>
            </a:ln>
          </a:top>
          <a:bottom>
            <a:ln w="9525" cap="flat">
              <a:solidFill>
                <a:srgbClr val="A1A1A1"/>
              </a:solidFill>
              <a:prstDash val="solid"/>
              <a:round/>
            </a:ln>
          </a:bottom>
          <a:insideH>
            <a:ln w="9525" cap="flat">
              <a:solidFill>
                <a:srgbClr val="A1A1A1"/>
              </a:solidFill>
              <a:prstDash val="solid"/>
              <a:round/>
            </a:ln>
          </a:insideH>
          <a:insideV>
            <a:ln w="9525" cap="flat">
              <a:solidFill>
                <a:srgbClr val="A1A1A1"/>
              </a:solidFill>
              <a:prstDash val="solid"/>
              <a:round/>
            </a:ln>
          </a:insideV>
        </a:tcBdr>
        <a:fill>
          <a:solidFill>
            <a:schemeClr val="accent3">
              <a:alpha val="40000"/>
            </a:schemeClr>
          </a:solidFill>
        </a:fill>
      </a:tcStyle>
    </a:wholeTbl>
    <a:band2H>
      <a:tcTxStyle/>
      <a:tcStyle>
        <a:tcBdr/>
        <a:fill>
          <a:solidFill>
            <a:srgbClr val="FFFFFF"/>
          </a:solidFill>
        </a:fill>
      </a:tcStyle>
    </a:band2H>
    <a:firstCol>
      <a:tcTxStyle b="on" i="off">
        <a:fontRef idx="major">
          <a:srgbClr val="000000"/>
        </a:fontRef>
        <a:srgbClr val="000000"/>
      </a:tcTxStyle>
      <a:tcStyle>
        <a:tcBdr>
          <a:left>
            <a:ln w="9525" cap="flat">
              <a:solidFill>
                <a:srgbClr val="A1A1A1"/>
              </a:solidFill>
              <a:prstDash val="solid"/>
              <a:round/>
            </a:ln>
          </a:left>
          <a:right>
            <a:ln w="25400" cap="flat">
              <a:solidFill>
                <a:schemeClr val="accent3"/>
              </a:solidFill>
              <a:prstDash val="solid"/>
              <a:round/>
            </a:ln>
          </a:right>
          <a:top>
            <a:ln w="9525" cap="flat">
              <a:solidFill>
                <a:srgbClr val="A1A1A1"/>
              </a:solidFill>
              <a:prstDash val="solid"/>
              <a:round/>
            </a:ln>
          </a:top>
          <a:bottom>
            <a:ln w="9525" cap="flat">
              <a:solidFill>
                <a:srgbClr val="A1A1A1"/>
              </a:solidFill>
              <a:prstDash val="solid"/>
              <a:round/>
            </a:ln>
          </a:bottom>
          <a:insideH>
            <a:ln w="9525" cap="flat">
              <a:solidFill>
                <a:srgbClr val="A1A1A1"/>
              </a:solidFill>
              <a:prstDash val="solid"/>
              <a:round/>
            </a:ln>
          </a:insideH>
          <a:insideV>
            <a:ln w="9525" cap="flat">
              <a:solidFill>
                <a:srgbClr val="A1A1A1"/>
              </a:solidFill>
              <a:prstDash val="solid"/>
              <a:round/>
            </a:ln>
          </a:insideV>
        </a:tcBdr>
        <a:fill>
          <a:solidFill>
            <a:schemeClr val="accent3">
              <a:alpha val="40000"/>
            </a:schemeClr>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25400" cap="flat">
              <a:solidFill>
                <a:schemeClr val="accent3"/>
              </a:solidFill>
              <a:prstDash val="solid"/>
              <a:round/>
            </a:ln>
          </a:top>
          <a:bottom>
            <a:ln w="25400" cap="flat">
              <a:solidFill>
                <a:schemeClr val="accent3"/>
              </a:solidFill>
              <a:prstDash val="solid"/>
              <a:round/>
            </a:ln>
          </a:bottom>
          <a:insideH>
            <a:ln w="12700" cap="flat">
              <a:noFill/>
              <a:miter lim="400000"/>
            </a:ln>
          </a:insideH>
          <a:insideV>
            <a:ln w="12700" cap="flat">
              <a:noFill/>
              <a:miter lim="400000"/>
            </a:ln>
          </a:insideV>
        </a:tcBdr>
        <a:fill>
          <a:no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9525" cap="flat">
              <a:solidFill>
                <a:srgbClr val="A1A1A1"/>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2708684C-4D16-4618-839F-0558EEFCDFE6}"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31" autoAdjust="0"/>
    <p:restoredTop sz="62056" autoAdjust="0"/>
  </p:normalViewPr>
  <p:slideViewPr>
    <p:cSldViewPr snapToGrid="0">
      <p:cViewPr>
        <p:scale>
          <a:sx n="61" d="100"/>
          <a:sy n="61" d="100"/>
        </p:scale>
        <p:origin x="1480" y="312"/>
      </p:cViewPr>
      <p:guideLst/>
    </p:cSldViewPr>
  </p:slideViewPr>
  <p:notesTextViewPr>
    <p:cViewPr>
      <p:scale>
        <a:sx n="1" d="1"/>
        <a:sy n="1" d="1"/>
      </p:scale>
      <p:origin x="0" y="0"/>
    </p:cViewPr>
  </p:notesTextViewPr>
  <p:sorterViewPr>
    <p:cViewPr>
      <p:scale>
        <a:sx n="32" d="100"/>
        <a:sy n="32" d="100"/>
      </p:scale>
      <p:origin x="0" y="-3432"/>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notesMaster" Target="notesMasters/notesMaster1.xml"/><Relationship Id="rId102" Type="http://schemas.openxmlformats.org/officeDocument/2006/relationships/commentAuthors" Target="commentAuthors.xml"/><Relationship Id="rId103" Type="http://schemas.openxmlformats.org/officeDocument/2006/relationships/presProps" Target="presProps.xml"/><Relationship Id="rId104" Type="http://schemas.openxmlformats.org/officeDocument/2006/relationships/viewProps" Target="viewProps.xml"/><Relationship Id="rId105" Type="http://schemas.openxmlformats.org/officeDocument/2006/relationships/theme" Target="theme/theme1.xml"/><Relationship Id="rId10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00" Type="http://schemas.openxmlformats.org/officeDocument/2006/relationships/slide" Target="slides/slide98.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6-01-26T14:24:14.017" idx="1">
    <p:pos x="5425" y="1097"/>
    <p:text>TODO: Change Workflow to Pipeline in screenshots when it becomes available in the CJE. All text has been changed.</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6-01-27T15:04:24.676" idx="7">
    <p:pos x="5717" y="1576"/>
    <p:text>Put some icon or some other indication that the picture is a link to a video</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16-01-26T14:33:48.481" idx="8">
    <p:pos x="5574" y="499"/>
    <p:text>Changed the last point. Groovy was still not mentioned in the presentation so maybe better it we leave that one for latter. Changed it for "Do you practice CI or CD" and "Describe your CD flow needs and processes"</p:text>
  </p:cm>
  <p:cm authorId="1" dt="2016-01-26T10:14:32.398" idx="3">
    <p:pos x="5574" y="595"/>
    <p:text>Looks greatQ! Thke "Reality Check" graphic got wanked somehow - I returned it to former state.</p:text>
    <p:extLst>
      <p:ext uri="{C676402C-5697-4E1C-873F-D02D1690AC5C}">
        <p15:threadingInfo xmlns:p15="http://schemas.microsoft.com/office/powerpoint/2012/main" timeZoneBias="480">
          <p15:parentCm authorId="0" idx="8"/>
        </p15:threadingInfo>
      </p:ext>
    </p:extLst>
  </p:cm>
  <p:cm authorId="1" dt="2016-01-26T10:14:57.555" idx="4">
    <p:pos x="5574" y="691"/>
    <p:text>Your comments and additions are spot-on. Please continue!</p:text>
    <p:extLst>
      <p:ext uri="{C676402C-5697-4E1C-873F-D02D1690AC5C}">
        <p15:threadingInfo xmlns:p15="http://schemas.microsoft.com/office/powerpoint/2012/main" timeZoneBias="480">
          <p15:parentCm authorId="0" idx="8"/>
        </p15:threadingInfo>
      </p:ext>
    </p:extLst>
  </p:cm>
  <p:cm authorId="1" dt="2016-01-26T10:19:22.130" idx="5">
    <p:pos x="10" y="10"/>
    <p:text>Should bullet 1 be "...Jenkins or Pipeline now?"...</p:text>
    <p:extLst>
      <p:ext uri="{C676402C-5697-4E1C-873F-D02D1690AC5C}">
        <p15:threadingInfo xmlns:p15="http://schemas.microsoft.com/office/powerpoint/2012/main" timeZoneBias="4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0" dt="2016-01-27T18:51:41.457" idx="6">
    <p:pos x="5261" y="434"/>
    <p:text>Moved two slides up, before the hands-on part of the training starts.</p:text>
  </p:cm>
</p: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5824C0-3E80-436D-83B8-73FEF8D06515}" type="doc">
      <dgm:prSet loTypeId="urn:microsoft.com/office/officeart/2005/8/layout/arrow6" loCatId="process" qsTypeId="urn:microsoft.com/office/officeart/2005/8/quickstyle/simple1" qsCatId="simple" csTypeId="urn:microsoft.com/office/officeart/2005/8/colors/colorful3" csCatId="colorful" phldr="1"/>
      <dgm:spPr/>
      <dgm:t>
        <a:bodyPr/>
        <a:lstStyle/>
        <a:p>
          <a:endParaRPr lang="en-US"/>
        </a:p>
      </dgm:t>
    </dgm:pt>
    <dgm:pt modelId="{46354CE3-3C0A-40D6-971A-85403810B7E7}">
      <dgm:prSet phldrT="[Text]"/>
      <dgm:spPr>
        <a:xfrm rot="20938286">
          <a:off x="454761" y="515065"/>
          <a:ext cx="1250594" cy="742777"/>
        </a:xfrm>
        <a:prstGeom prst="rect">
          <a:avLst/>
        </a:prstGeom>
        <a:noFill/>
        <a:ln w="25400" cap="flat" cmpd="sng" algn="ctr">
          <a:noFill/>
          <a:prstDash val="solid"/>
        </a:ln>
        <a:effectLst/>
        <a:sp3d/>
      </dgm:spPr>
      <dgm:t>
        <a:bodyPr/>
        <a:lstStyle/>
        <a:p>
          <a:r>
            <a:rPr lang="en-US" dirty="0" smtClean="0">
              <a:solidFill>
                <a:srgbClr val="FFFFFF"/>
              </a:solidFill>
              <a:latin typeface="Arial"/>
              <a:ea typeface="+mn-ea"/>
              <a:cs typeface="+mn-cs"/>
            </a:rPr>
            <a:t>Reality</a:t>
          </a:r>
          <a:endParaRPr lang="en-US" dirty="0">
            <a:solidFill>
              <a:srgbClr val="FFFFFF"/>
            </a:solidFill>
            <a:latin typeface="Arial"/>
            <a:ea typeface="+mn-ea"/>
            <a:cs typeface="+mn-cs"/>
          </a:endParaRPr>
        </a:p>
      </dgm:t>
    </dgm:pt>
    <dgm:pt modelId="{1AF54484-1331-4AB7-AD71-FE3ACE4C7E2E}" type="parTrans" cxnId="{5D26BA95-EA12-49E3-B987-B0B4E3A5938C}">
      <dgm:prSet/>
      <dgm:spPr/>
      <dgm:t>
        <a:bodyPr/>
        <a:lstStyle/>
        <a:p>
          <a:endParaRPr lang="en-US"/>
        </a:p>
      </dgm:t>
    </dgm:pt>
    <dgm:pt modelId="{31D620B6-AE63-47C7-A43E-D42F130280C5}" type="sibTrans" cxnId="{5D26BA95-EA12-49E3-B987-B0B4E3A5938C}">
      <dgm:prSet/>
      <dgm:spPr/>
      <dgm:t>
        <a:bodyPr/>
        <a:lstStyle/>
        <a:p>
          <a:endParaRPr lang="en-US"/>
        </a:p>
      </dgm:t>
    </dgm:pt>
    <dgm:pt modelId="{3DBF4EE7-22AD-4DBC-8497-ED98F92B453E}">
      <dgm:prSet phldrT="[Text]"/>
      <dgm:spPr>
        <a:xfrm rot="21109429">
          <a:off x="1894840" y="523496"/>
          <a:ext cx="1477975" cy="742777"/>
        </a:xfrm>
        <a:prstGeom prst="rect">
          <a:avLst/>
        </a:prstGeom>
        <a:noFill/>
        <a:ln w="25400" cap="flat" cmpd="sng" algn="ctr">
          <a:noFill/>
          <a:prstDash val="solid"/>
        </a:ln>
        <a:effectLst/>
        <a:sp3d/>
      </dgm:spPr>
      <dgm:t>
        <a:bodyPr/>
        <a:lstStyle/>
        <a:p>
          <a:r>
            <a:rPr lang="en-US" dirty="0" smtClean="0">
              <a:solidFill>
                <a:srgbClr val="FFFFFF"/>
              </a:solidFill>
              <a:latin typeface="Arial"/>
              <a:ea typeface="+mn-ea"/>
              <a:cs typeface="+mn-cs"/>
            </a:rPr>
            <a:t>Check</a:t>
          </a:r>
          <a:endParaRPr lang="en-US" dirty="0">
            <a:solidFill>
              <a:srgbClr val="FFFFFF"/>
            </a:solidFill>
            <a:latin typeface="Arial"/>
            <a:ea typeface="+mn-ea"/>
            <a:cs typeface="+mn-cs"/>
          </a:endParaRPr>
        </a:p>
      </dgm:t>
    </dgm:pt>
    <dgm:pt modelId="{82D1ADCF-42FE-4D31-83FE-42671EFADB63}" type="parTrans" cxnId="{951851C1-B1EA-4349-99A7-9F14C8CAF840}">
      <dgm:prSet/>
      <dgm:spPr/>
      <dgm:t>
        <a:bodyPr/>
        <a:lstStyle/>
        <a:p>
          <a:endParaRPr lang="en-US"/>
        </a:p>
      </dgm:t>
    </dgm:pt>
    <dgm:pt modelId="{17B0ED22-8BFD-4970-89A4-04A71E1ED87D}" type="sibTrans" cxnId="{951851C1-B1EA-4349-99A7-9F14C8CAF840}">
      <dgm:prSet/>
      <dgm:spPr/>
      <dgm:t>
        <a:bodyPr/>
        <a:lstStyle/>
        <a:p>
          <a:endParaRPr lang="en-US"/>
        </a:p>
      </dgm:t>
    </dgm:pt>
    <dgm:pt modelId="{4930852A-E32A-4672-8481-2DAAE6A498E2}" type="pres">
      <dgm:prSet presAssocID="{A55824C0-3E80-436D-83B8-73FEF8D06515}" presName="compositeShape" presStyleCnt="0">
        <dgm:presLayoutVars>
          <dgm:chMax val="2"/>
          <dgm:dir/>
          <dgm:resizeHandles val="exact"/>
        </dgm:presLayoutVars>
      </dgm:prSet>
      <dgm:spPr/>
      <dgm:t>
        <a:bodyPr/>
        <a:lstStyle/>
        <a:p>
          <a:endParaRPr lang="en-US"/>
        </a:p>
      </dgm:t>
    </dgm:pt>
    <dgm:pt modelId="{DF7B0D65-9ED2-43BD-8972-52949C2D363B}" type="pres">
      <dgm:prSet presAssocID="{A55824C0-3E80-436D-83B8-73FEF8D06515}" presName="ribbon" presStyleLbl="node1" presStyleIdx="0" presStyleCnt="1" custAng="21060242" custScaleY="118268" custLinFactNeighborY="-2812"/>
      <dgm:spPr>
        <a:xfrm rot="21060242">
          <a:off x="0" y="117968"/>
          <a:ext cx="3789680" cy="1515872"/>
        </a:xfrm>
        <a:prstGeom prst="leftRightRibbon">
          <a:avLst/>
        </a:prstGeom>
        <a:solidFill>
          <a:srgbClr val="CB3725">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endParaRPr lang="en-US"/>
        </a:p>
      </dgm:t>
    </dgm:pt>
    <dgm:pt modelId="{E19419D7-C79F-49B8-B5F3-7DA13CF2AE2A}" type="pres">
      <dgm:prSet presAssocID="{A55824C0-3E80-436D-83B8-73FEF8D06515}" presName="leftArrowText" presStyleLbl="node1" presStyleIdx="0" presStyleCnt="1" custAng="20938286" custLinFactNeighborY="12008">
        <dgm:presLayoutVars>
          <dgm:chMax val="0"/>
          <dgm:bulletEnabled val="1"/>
        </dgm:presLayoutVars>
      </dgm:prSet>
      <dgm:spPr/>
      <dgm:t>
        <a:bodyPr/>
        <a:lstStyle/>
        <a:p>
          <a:endParaRPr lang="en-US"/>
        </a:p>
      </dgm:t>
    </dgm:pt>
    <dgm:pt modelId="{022FE80C-1E3C-4B10-B9A3-35C4DD2A9088}" type="pres">
      <dgm:prSet presAssocID="{A55824C0-3E80-436D-83B8-73FEF8D06515}" presName="rightArrowText" presStyleLbl="node1" presStyleIdx="0" presStyleCnt="1" custAng="21109429" custLinFactNeighborY="-19510">
        <dgm:presLayoutVars>
          <dgm:chMax val="0"/>
          <dgm:bulletEnabled val="1"/>
        </dgm:presLayoutVars>
      </dgm:prSet>
      <dgm:spPr/>
      <dgm:t>
        <a:bodyPr/>
        <a:lstStyle/>
        <a:p>
          <a:endParaRPr lang="en-US"/>
        </a:p>
      </dgm:t>
    </dgm:pt>
  </dgm:ptLst>
  <dgm:cxnLst>
    <dgm:cxn modelId="{951851C1-B1EA-4349-99A7-9F14C8CAF840}" srcId="{A55824C0-3E80-436D-83B8-73FEF8D06515}" destId="{3DBF4EE7-22AD-4DBC-8497-ED98F92B453E}" srcOrd="1" destOrd="0" parTransId="{82D1ADCF-42FE-4D31-83FE-42671EFADB63}" sibTransId="{17B0ED22-8BFD-4970-89A4-04A71E1ED87D}"/>
    <dgm:cxn modelId="{E7759044-EDCC-4D1B-A133-C6149CE3E9C4}" type="presOf" srcId="{46354CE3-3C0A-40D6-971A-85403810B7E7}" destId="{E19419D7-C79F-49B8-B5F3-7DA13CF2AE2A}" srcOrd="0" destOrd="0" presId="urn:microsoft.com/office/officeart/2005/8/layout/arrow6"/>
    <dgm:cxn modelId="{D85D6D6F-0181-4688-86C2-0CB6271B913E}" type="presOf" srcId="{A55824C0-3E80-436D-83B8-73FEF8D06515}" destId="{4930852A-E32A-4672-8481-2DAAE6A498E2}" srcOrd="0" destOrd="0" presId="urn:microsoft.com/office/officeart/2005/8/layout/arrow6"/>
    <dgm:cxn modelId="{5D26BA95-EA12-49E3-B987-B0B4E3A5938C}" srcId="{A55824C0-3E80-436D-83B8-73FEF8D06515}" destId="{46354CE3-3C0A-40D6-971A-85403810B7E7}" srcOrd="0" destOrd="0" parTransId="{1AF54484-1331-4AB7-AD71-FE3ACE4C7E2E}" sibTransId="{31D620B6-AE63-47C7-A43E-D42F130280C5}"/>
    <dgm:cxn modelId="{1D01C885-1AA5-43F9-A24D-CE78C6C4051A}" type="presOf" srcId="{3DBF4EE7-22AD-4DBC-8497-ED98F92B453E}" destId="{022FE80C-1E3C-4B10-B9A3-35C4DD2A9088}" srcOrd="0" destOrd="0" presId="urn:microsoft.com/office/officeart/2005/8/layout/arrow6"/>
    <dgm:cxn modelId="{BF8C0D5F-CC08-4819-8353-9AC3005531AB}" type="presParOf" srcId="{4930852A-E32A-4672-8481-2DAAE6A498E2}" destId="{DF7B0D65-9ED2-43BD-8972-52949C2D363B}" srcOrd="0" destOrd="0" presId="urn:microsoft.com/office/officeart/2005/8/layout/arrow6"/>
    <dgm:cxn modelId="{162F2C9A-D482-4AD5-A4FD-0E00DE386491}" type="presParOf" srcId="{4930852A-E32A-4672-8481-2DAAE6A498E2}" destId="{E19419D7-C79F-49B8-B5F3-7DA13CF2AE2A}" srcOrd="1" destOrd="0" presId="urn:microsoft.com/office/officeart/2005/8/layout/arrow6"/>
    <dgm:cxn modelId="{7D867B7A-DE64-4F70-98C5-A7B8668FD0F6}" type="presParOf" srcId="{4930852A-E32A-4672-8481-2DAAE6A498E2}" destId="{022FE80C-1E3C-4B10-B9A3-35C4DD2A9088}" srcOrd="2" destOrd="0" presId="urn:microsoft.com/office/officeart/2005/8/layout/arrow6"/>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5824C0-3E80-436D-83B8-73FEF8D06515}" type="doc">
      <dgm:prSet loTypeId="urn:microsoft.com/office/officeart/2005/8/layout/arrow6" loCatId="process" qsTypeId="urn:microsoft.com/office/officeart/2005/8/quickstyle/simple1" qsCatId="simple" csTypeId="urn:microsoft.com/office/officeart/2005/8/colors/colorful3" csCatId="colorful" phldr="1"/>
      <dgm:spPr/>
      <dgm:t>
        <a:bodyPr/>
        <a:lstStyle/>
        <a:p>
          <a:endParaRPr lang="en-US"/>
        </a:p>
      </dgm:t>
    </dgm:pt>
    <dgm:pt modelId="{46354CE3-3C0A-40D6-971A-85403810B7E7}">
      <dgm:prSet phldrT="[Text]"/>
      <dgm:spPr>
        <a:xfrm rot="20938286">
          <a:off x="454761" y="515065"/>
          <a:ext cx="1250594" cy="742777"/>
        </a:xfrm>
        <a:prstGeom prst="rect">
          <a:avLst/>
        </a:prstGeom>
        <a:noFill/>
        <a:ln w="25400" cap="flat" cmpd="sng" algn="ctr">
          <a:noFill/>
          <a:prstDash val="solid"/>
        </a:ln>
        <a:effectLst/>
        <a:sp3d/>
      </dgm:spPr>
      <dgm:t>
        <a:bodyPr/>
        <a:lstStyle/>
        <a:p>
          <a:r>
            <a:rPr lang="en-US" dirty="0" smtClean="0">
              <a:solidFill>
                <a:srgbClr val="FFFFFF"/>
              </a:solidFill>
              <a:latin typeface="Arial"/>
              <a:ea typeface="+mn-ea"/>
              <a:cs typeface="+mn-cs"/>
            </a:rPr>
            <a:t>Reality</a:t>
          </a:r>
          <a:endParaRPr lang="en-US" dirty="0">
            <a:solidFill>
              <a:srgbClr val="FFFFFF"/>
            </a:solidFill>
            <a:latin typeface="Arial"/>
            <a:ea typeface="+mn-ea"/>
            <a:cs typeface="+mn-cs"/>
          </a:endParaRPr>
        </a:p>
      </dgm:t>
    </dgm:pt>
    <dgm:pt modelId="{1AF54484-1331-4AB7-AD71-FE3ACE4C7E2E}" type="parTrans" cxnId="{5D26BA95-EA12-49E3-B987-B0B4E3A5938C}">
      <dgm:prSet/>
      <dgm:spPr/>
      <dgm:t>
        <a:bodyPr/>
        <a:lstStyle/>
        <a:p>
          <a:endParaRPr lang="en-US"/>
        </a:p>
      </dgm:t>
    </dgm:pt>
    <dgm:pt modelId="{31D620B6-AE63-47C7-A43E-D42F130280C5}" type="sibTrans" cxnId="{5D26BA95-EA12-49E3-B987-B0B4E3A5938C}">
      <dgm:prSet/>
      <dgm:spPr/>
      <dgm:t>
        <a:bodyPr/>
        <a:lstStyle/>
        <a:p>
          <a:endParaRPr lang="en-US"/>
        </a:p>
      </dgm:t>
    </dgm:pt>
    <dgm:pt modelId="{3DBF4EE7-22AD-4DBC-8497-ED98F92B453E}">
      <dgm:prSet phldrT="[Text]"/>
      <dgm:spPr>
        <a:xfrm rot="21109429">
          <a:off x="1894840" y="523496"/>
          <a:ext cx="1477975" cy="742777"/>
        </a:xfrm>
        <a:prstGeom prst="rect">
          <a:avLst/>
        </a:prstGeom>
        <a:noFill/>
        <a:ln w="25400" cap="flat" cmpd="sng" algn="ctr">
          <a:noFill/>
          <a:prstDash val="solid"/>
        </a:ln>
        <a:effectLst/>
        <a:sp3d/>
      </dgm:spPr>
      <dgm:t>
        <a:bodyPr/>
        <a:lstStyle/>
        <a:p>
          <a:r>
            <a:rPr lang="en-US" dirty="0" smtClean="0">
              <a:solidFill>
                <a:srgbClr val="FFFFFF"/>
              </a:solidFill>
              <a:latin typeface="Arial"/>
              <a:ea typeface="+mn-ea"/>
              <a:cs typeface="+mn-cs"/>
            </a:rPr>
            <a:t>Check</a:t>
          </a:r>
          <a:endParaRPr lang="en-US" dirty="0">
            <a:solidFill>
              <a:srgbClr val="FFFFFF"/>
            </a:solidFill>
            <a:latin typeface="Arial"/>
            <a:ea typeface="+mn-ea"/>
            <a:cs typeface="+mn-cs"/>
          </a:endParaRPr>
        </a:p>
      </dgm:t>
    </dgm:pt>
    <dgm:pt modelId="{82D1ADCF-42FE-4D31-83FE-42671EFADB63}" type="parTrans" cxnId="{951851C1-B1EA-4349-99A7-9F14C8CAF840}">
      <dgm:prSet/>
      <dgm:spPr/>
      <dgm:t>
        <a:bodyPr/>
        <a:lstStyle/>
        <a:p>
          <a:endParaRPr lang="en-US"/>
        </a:p>
      </dgm:t>
    </dgm:pt>
    <dgm:pt modelId="{17B0ED22-8BFD-4970-89A4-04A71E1ED87D}" type="sibTrans" cxnId="{951851C1-B1EA-4349-99A7-9F14C8CAF840}">
      <dgm:prSet/>
      <dgm:spPr/>
      <dgm:t>
        <a:bodyPr/>
        <a:lstStyle/>
        <a:p>
          <a:endParaRPr lang="en-US"/>
        </a:p>
      </dgm:t>
    </dgm:pt>
    <dgm:pt modelId="{4930852A-E32A-4672-8481-2DAAE6A498E2}" type="pres">
      <dgm:prSet presAssocID="{A55824C0-3E80-436D-83B8-73FEF8D06515}" presName="compositeShape" presStyleCnt="0">
        <dgm:presLayoutVars>
          <dgm:chMax val="2"/>
          <dgm:dir/>
          <dgm:resizeHandles val="exact"/>
        </dgm:presLayoutVars>
      </dgm:prSet>
      <dgm:spPr/>
      <dgm:t>
        <a:bodyPr/>
        <a:lstStyle/>
        <a:p>
          <a:endParaRPr lang="en-US"/>
        </a:p>
      </dgm:t>
    </dgm:pt>
    <dgm:pt modelId="{DF7B0D65-9ED2-43BD-8972-52949C2D363B}" type="pres">
      <dgm:prSet presAssocID="{A55824C0-3E80-436D-83B8-73FEF8D06515}" presName="ribbon" presStyleLbl="node1" presStyleIdx="0" presStyleCnt="1" custAng="21060242" custScaleY="118268" custLinFactNeighborY="-2812"/>
      <dgm:spPr>
        <a:xfrm rot="21060242">
          <a:off x="0" y="117968"/>
          <a:ext cx="3789680" cy="1515872"/>
        </a:xfrm>
        <a:prstGeom prst="leftRightRibbon">
          <a:avLst/>
        </a:prstGeom>
        <a:solidFill>
          <a:srgbClr val="CB3725">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endParaRPr lang="en-US"/>
        </a:p>
      </dgm:t>
    </dgm:pt>
    <dgm:pt modelId="{E19419D7-C79F-49B8-B5F3-7DA13CF2AE2A}" type="pres">
      <dgm:prSet presAssocID="{A55824C0-3E80-436D-83B8-73FEF8D06515}" presName="leftArrowText" presStyleLbl="node1" presStyleIdx="0" presStyleCnt="1" custAng="20938286" custLinFactNeighborY="12008">
        <dgm:presLayoutVars>
          <dgm:chMax val="0"/>
          <dgm:bulletEnabled val="1"/>
        </dgm:presLayoutVars>
      </dgm:prSet>
      <dgm:spPr/>
      <dgm:t>
        <a:bodyPr/>
        <a:lstStyle/>
        <a:p>
          <a:endParaRPr lang="en-US"/>
        </a:p>
      </dgm:t>
    </dgm:pt>
    <dgm:pt modelId="{022FE80C-1E3C-4B10-B9A3-35C4DD2A9088}" type="pres">
      <dgm:prSet presAssocID="{A55824C0-3E80-436D-83B8-73FEF8D06515}" presName="rightArrowText" presStyleLbl="node1" presStyleIdx="0" presStyleCnt="1" custAng="21109429" custLinFactNeighborY="-19510">
        <dgm:presLayoutVars>
          <dgm:chMax val="0"/>
          <dgm:bulletEnabled val="1"/>
        </dgm:presLayoutVars>
      </dgm:prSet>
      <dgm:spPr/>
      <dgm:t>
        <a:bodyPr/>
        <a:lstStyle/>
        <a:p>
          <a:endParaRPr lang="en-US"/>
        </a:p>
      </dgm:t>
    </dgm:pt>
  </dgm:ptLst>
  <dgm:cxnLst>
    <dgm:cxn modelId="{951851C1-B1EA-4349-99A7-9F14C8CAF840}" srcId="{A55824C0-3E80-436D-83B8-73FEF8D06515}" destId="{3DBF4EE7-22AD-4DBC-8497-ED98F92B453E}" srcOrd="1" destOrd="0" parTransId="{82D1ADCF-42FE-4D31-83FE-42671EFADB63}" sibTransId="{17B0ED22-8BFD-4970-89A4-04A71E1ED87D}"/>
    <dgm:cxn modelId="{E7759044-EDCC-4D1B-A133-C6149CE3E9C4}" type="presOf" srcId="{46354CE3-3C0A-40D6-971A-85403810B7E7}" destId="{E19419D7-C79F-49B8-B5F3-7DA13CF2AE2A}" srcOrd="0" destOrd="0" presId="urn:microsoft.com/office/officeart/2005/8/layout/arrow6"/>
    <dgm:cxn modelId="{D85D6D6F-0181-4688-86C2-0CB6271B913E}" type="presOf" srcId="{A55824C0-3E80-436D-83B8-73FEF8D06515}" destId="{4930852A-E32A-4672-8481-2DAAE6A498E2}" srcOrd="0" destOrd="0" presId="urn:microsoft.com/office/officeart/2005/8/layout/arrow6"/>
    <dgm:cxn modelId="{5D26BA95-EA12-49E3-B987-B0B4E3A5938C}" srcId="{A55824C0-3E80-436D-83B8-73FEF8D06515}" destId="{46354CE3-3C0A-40D6-971A-85403810B7E7}" srcOrd="0" destOrd="0" parTransId="{1AF54484-1331-4AB7-AD71-FE3ACE4C7E2E}" sibTransId="{31D620B6-AE63-47C7-A43E-D42F130280C5}"/>
    <dgm:cxn modelId="{1D01C885-1AA5-43F9-A24D-CE78C6C4051A}" type="presOf" srcId="{3DBF4EE7-22AD-4DBC-8497-ED98F92B453E}" destId="{022FE80C-1E3C-4B10-B9A3-35C4DD2A9088}" srcOrd="0" destOrd="0" presId="urn:microsoft.com/office/officeart/2005/8/layout/arrow6"/>
    <dgm:cxn modelId="{BF8C0D5F-CC08-4819-8353-9AC3005531AB}" type="presParOf" srcId="{4930852A-E32A-4672-8481-2DAAE6A498E2}" destId="{DF7B0D65-9ED2-43BD-8972-52949C2D363B}" srcOrd="0" destOrd="0" presId="urn:microsoft.com/office/officeart/2005/8/layout/arrow6"/>
    <dgm:cxn modelId="{162F2C9A-D482-4AD5-A4FD-0E00DE386491}" type="presParOf" srcId="{4930852A-E32A-4672-8481-2DAAE6A498E2}" destId="{E19419D7-C79F-49B8-B5F3-7DA13CF2AE2A}" srcOrd="1" destOrd="0" presId="urn:microsoft.com/office/officeart/2005/8/layout/arrow6"/>
    <dgm:cxn modelId="{7D867B7A-DE64-4F70-98C5-A7B8668FD0F6}" type="presParOf" srcId="{4930852A-E32A-4672-8481-2DAAE6A498E2}" destId="{022FE80C-1E3C-4B10-B9A3-35C4DD2A9088}" srcOrd="2" destOrd="0" presId="urn:microsoft.com/office/officeart/2005/8/layout/arrow6"/>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5824C0-3E80-436D-83B8-73FEF8D06515}" type="doc">
      <dgm:prSet loTypeId="urn:microsoft.com/office/officeart/2005/8/layout/arrow6" loCatId="process" qsTypeId="urn:microsoft.com/office/officeart/2005/8/quickstyle/simple1" qsCatId="simple" csTypeId="urn:microsoft.com/office/officeart/2005/8/colors/colorful3" csCatId="colorful" phldr="1"/>
      <dgm:spPr/>
      <dgm:t>
        <a:bodyPr/>
        <a:lstStyle/>
        <a:p>
          <a:endParaRPr lang="en-US"/>
        </a:p>
      </dgm:t>
    </dgm:pt>
    <dgm:pt modelId="{46354CE3-3C0A-40D6-971A-85403810B7E7}">
      <dgm:prSet phldrT="[Text]"/>
      <dgm:spPr>
        <a:xfrm rot="20938286">
          <a:off x="454761" y="515065"/>
          <a:ext cx="1250594" cy="742777"/>
        </a:xfrm>
        <a:prstGeom prst="rect">
          <a:avLst/>
        </a:prstGeom>
        <a:noFill/>
        <a:ln w="25400" cap="flat" cmpd="sng" algn="ctr">
          <a:noFill/>
          <a:prstDash val="solid"/>
        </a:ln>
        <a:effectLst/>
        <a:sp3d/>
      </dgm:spPr>
      <dgm:t>
        <a:bodyPr/>
        <a:lstStyle/>
        <a:p>
          <a:r>
            <a:rPr lang="en-US" dirty="0" smtClean="0">
              <a:solidFill>
                <a:srgbClr val="FFFFFF"/>
              </a:solidFill>
              <a:latin typeface="Arial"/>
              <a:ea typeface="+mn-ea"/>
              <a:cs typeface="+mn-cs"/>
            </a:rPr>
            <a:t>Reality</a:t>
          </a:r>
          <a:endParaRPr lang="en-US" dirty="0">
            <a:solidFill>
              <a:srgbClr val="FFFFFF"/>
            </a:solidFill>
            <a:latin typeface="Arial"/>
            <a:ea typeface="+mn-ea"/>
            <a:cs typeface="+mn-cs"/>
          </a:endParaRPr>
        </a:p>
      </dgm:t>
    </dgm:pt>
    <dgm:pt modelId="{1AF54484-1331-4AB7-AD71-FE3ACE4C7E2E}" type="parTrans" cxnId="{5D26BA95-EA12-49E3-B987-B0B4E3A5938C}">
      <dgm:prSet/>
      <dgm:spPr/>
      <dgm:t>
        <a:bodyPr/>
        <a:lstStyle/>
        <a:p>
          <a:endParaRPr lang="en-US"/>
        </a:p>
      </dgm:t>
    </dgm:pt>
    <dgm:pt modelId="{31D620B6-AE63-47C7-A43E-D42F130280C5}" type="sibTrans" cxnId="{5D26BA95-EA12-49E3-B987-B0B4E3A5938C}">
      <dgm:prSet/>
      <dgm:spPr/>
      <dgm:t>
        <a:bodyPr/>
        <a:lstStyle/>
        <a:p>
          <a:endParaRPr lang="en-US"/>
        </a:p>
      </dgm:t>
    </dgm:pt>
    <dgm:pt modelId="{3DBF4EE7-22AD-4DBC-8497-ED98F92B453E}">
      <dgm:prSet phldrT="[Text]"/>
      <dgm:spPr>
        <a:xfrm rot="21109429">
          <a:off x="1894840" y="523496"/>
          <a:ext cx="1477975" cy="742777"/>
        </a:xfrm>
        <a:prstGeom prst="rect">
          <a:avLst/>
        </a:prstGeom>
        <a:noFill/>
        <a:ln w="25400" cap="flat" cmpd="sng" algn="ctr">
          <a:noFill/>
          <a:prstDash val="solid"/>
        </a:ln>
        <a:effectLst/>
        <a:sp3d/>
      </dgm:spPr>
      <dgm:t>
        <a:bodyPr/>
        <a:lstStyle/>
        <a:p>
          <a:r>
            <a:rPr lang="en-US" dirty="0" smtClean="0">
              <a:solidFill>
                <a:srgbClr val="FFFFFF"/>
              </a:solidFill>
              <a:latin typeface="Arial"/>
              <a:ea typeface="+mn-ea"/>
              <a:cs typeface="+mn-cs"/>
            </a:rPr>
            <a:t>Check</a:t>
          </a:r>
          <a:endParaRPr lang="en-US" dirty="0">
            <a:solidFill>
              <a:srgbClr val="FFFFFF"/>
            </a:solidFill>
            <a:latin typeface="Arial"/>
            <a:ea typeface="+mn-ea"/>
            <a:cs typeface="+mn-cs"/>
          </a:endParaRPr>
        </a:p>
      </dgm:t>
    </dgm:pt>
    <dgm:pt modelId="{82D1ADCF-42FE-4D31-83FE-42671EFADB63}" type="parTrans" cxnId="{951851C1-B1EA-4349-99A7-9F14C8CAF840}">
      <dgm:prSet/>
      <dgm:spPr/>
      <dgm:t>
        <a:bodyPr/>
        <a:lstStyle/>
        <a:p>
          <a:endParaRPr lang="en-US"/>
        </a:p>
      </dgm:t>
    </dgm:pt>
    <dgm:pt modelId="{17B0ED22-8BFD-4970-89A4-04A71E1ED87D}" type="sibTrans" cxnId="{951851C1-B1EA-4349-99A7-9F14C8CAF840}">
      <dgm:prSet/>
      <dgm:spPr/>
      <dgm:t>
        <a:bodyPr/>
        <a:lstStyle/>
        <a:p>
          <a:endParaRPr lang="en-US"/>
        </a:p>
      </dgm:t>
    </dgm:pt>
    <dgm:pt modelId="{4930852A-E32A-4672-8481-2DAAE6A498E2}" type="pres">
      <dgm:prSet presAssocID="{A55824C0-3E80-436D-83B8-73FEF8D06515}" presName="compositeShape" presStyleCnt="0">
        <dgm:presLayoutVars>
          <dgm:chMax val="2"/>
          <dgm:dir/>
          <dgm:resizeHandles val="exact"/>
        </dgm:presLayoutVars>
      </dgm:prSet>
      <dgm:spPr/>
      <dgm:t>
        <a:bodyPr/>
        <a:lstStyle/>
        <a:p>
          <a:endParaRPr lang="en-US"/>
        </a:p>
      </dgm:t>
    </dgm:pt>
    <dgm:pt modelId="{DF7B0D65-9ED2-43BD-8972-52949C2D363B}" type="pres">
      <dgm:prSet presAssocID="{A55824C0-3E80-436D-83B8-73FEF8D06515}" presName="ribbon" presStyleLbl="node1" presStyleIdx="0" presStyleCnt="1" custAng="21060242" custScaleY="118268" custLinFactNeighborY="-2812"/>
      <dgm:spPr>
        <a:xfrm rot="21060242">
          <a:off x="0" y="117968"/>
          <a:ext cx="3789680" cy="1515872"/>
        </a:xfrm>
        <a:prstGeom prst="leftRightRibbon">
          <a:avLst/>
        </a:prstGeom>
        <a:solidFill>
          <a:srgbClr val="CB3725">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endParaRPr lang="en-US"/>
        </a:p>
      </dgm:t>
    </dgm:pt>
    <dgm:pt modelId="{E19419D7-C79F-49B8-B5F3-7DA13CF2AE2A}" type="pres">
      <dgm:prSet presAssocID="{A55824C0-3E80-436D-83B8-73FEF8D06515}" presName="leftArrowText" presStyleLbl="node1" presStyleIdx="0" presStyleCnt="1" custAng="20938286" custLinFactNeighborY="12008">
        <dgm:presLayoutVars>
          <dgm:chMax val="0"/>
          <dgm:bulletEnabled val="1"/>
        </dgm:presLayoutVars>
      </dgm:prSet>
      <dgm:spPr/>
      <dgm:t>
        <a:bodyPr/>
        <a:lstStyle/>
        <a:p>
          <a:endParaRPr lang="en-US"/>
        </a:p>
      </dgm:t>
    </dgm:pt>
    <dgm:pt modelId="{022FE80C-1E3C-4B10-B9A3-35C4DD2A9088}" type="pres">
      <dgm:prSet presAssocID="{A55824C0-3E80-436D-83B8-73FEF8D06515}" presName="rightArrowText" presStyleLbl="node1" presStyleIdx="0" presStyleCnt="1" custAng="21109429" custLinFactNeighborY="-19510">
        <dgm:presLayoutVars>
          <dgm:chMax val="0"/>
          <dgm:bulletEnabled val="1"/>
        </dgm:presLayoutVars>
      </dgm:prSet>
      <dgm:spPr/>
      <dgm:t>
        <a:bodyPr/>
        <a:lstStyle/>
        <a:p>
          <a:endParaRPr lang="en-US"/>
        </a:p>
      </dgm:t>
    </dgm:pt>
  </dgm:ptLst>
  <dgm:cxnLst>
    <dgm:cxn modelId="{951851C1-B1EA-4349-99A7-9F14C8CAF840}" srcId="{A55824C0-3E80-436D-83B8-73FEF8D06515}" destId="{3DBF4EE7-22AD-4DBC-8497-ED98F92B453E}" srcOrd="1" destOrd="0" parTransId="{82D1ADCF-42FE-4D31-83FE-42671EFADB63}" sibTransId="{17B0ED22-8BFD-4970-89A4-04A71E1ED87D}"/>
    <dgm:cxn modelId="{E7759044-EDCC-4D1B-A133-C6149CE3E9C4}" type="presOf" srcId="{46354CE3-3C0A-40D6-971A-85403810B7E7}" destId="{E19419D7-C79F-49B8-B5F3-7DA13CF2AE2A}" srcOrd="0" destOrd="0" presId="urn:microsoft.com/office/officeart/2005/8/layout/arrow6"/>
    <dgm:cxn modelId="{D85D6D6F-0181-4688-86C2-0CB6271B913E}" type="presOf" srcId="{A55824C0-3E80-436D-83B8-73FEF8D06515}" destId="{4930852A-E32A-4672-8481-2DAAE6A498E2}" srcOrd="0" destOrd="0" presId="urn:microsoft.com/office/officeart/2005/8/layout/arrow6"/>
    <dgm:cxn modelId="{5D26BA95-EA12-49E3-B987-B0B4E3A5938C}" srcId="{A55824C0-3E80-436D-83B8-73FEF8D06515}" destId="{46354CE3-3C0A-40D6-971A-85403810B7E7}" srcOrd="0" destOrd="0" parTransId="{1AF54484-1331-4AB7-AD71-FE3ACE4C7E2E}" sibTransId="{31D620B6-AE63-47C7-A43E-D42F130280C5}"/>
    <dgm:cxn modelId="{1D01C885-1AA5-43F9-A24D-CE78C6C4051A}" type="presOf" srcId="{3DBF4EE7-22AD-4DBC-8497-ED98F92B453E}" destId="{022FE80C-1E3C-4B10-B9A3-35C4DD2A9088}" srcOrd="0" destOrd="0" presId="urn:microsoft.com/office/officeart/2005/8/layout/arrow6"/>
    <dgm:cxn modelId="{BF8C0D5F-CC08-4819-8353-9AC3005531AB}" type="presParOf" srcId="{4930852A-E32A-4672-8481-2DAAE6A498E2}" destId="{DF7B0D65-9ED2-43BD-8972-52949C2D363B}" srcOrd="0" destOrd="0" presId="urn:microsoft.com/office/officeart/2005/8/layout/arrow6"/>
    <dgm:cxn modelId="{162F2C9A-D482-4AD5-A4FD-0E00DE386491}" type="presParOf" srcId="{4930852A-E32A-4672-8481-2DAAE6A498E2}" destId="{E19419D7-C79F-49B8-B5F3-7DA13CF2AE2A}" srcOrd="1" destOrd="0" presId="urn:microsoft.com/office/officeart/2005/8/layout/arrow6"/>
    <dgm:cxn modelId="{7D867B7A-DE64-4F70-98C5-A7B8668FD0F6}" type="presParOf" srcId="{4930852A-E32A-4672-8481-2DAAE6A498E2}" destId="{022FE80C-1E3C-4B10-B9A3-35C4DD2A9088}" srcOrd="2" destOrd="0" presId="urn:microsoft.com/office/officeart/2005/8/layout/arrow6"/>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55824C0-3E80-436D-83B8-73FEF8D06515}" type="doc">
      <dgm:prSet loTypeId="urn:microsoft.com/office/officeart/2005/8/layout/arrow6" loCatId="process" qsTypeId="urn:microsoft.com/office/officeart/2005/8/quickstyle/simple1" qsCatId="simple" csTypeId="urn:microsoft.com/office/officeart/2005/8/colors/colorful3" csCatId="colorful" phldr="1"/>
      <dgm:spPr/>
      <dgm:t>
        <a:bodyPr/>
        <a:lstStyle/>
        <a:p>
          <a:endParaRPr lang="en-US"/>
        </a:p>
      </dgm:t>
    </dgm:pt>
    <dgm:pt modelId="{46354CE3-3C0A-40D6-971A-85403810B7E7}">
      <dgm:prSet phldrT="[Text]"/>
      <dgm:spPr>
        <a:xfrm rot="20938286">
          <a:off x="454761" y="515065"/>
          <a:ext cx="1250594" cy="742777"/>
        </a:xfrm>
        <a:prstGeom prst="rect">
          <a:avLst/>
        </a:prstGeom>
        <a:noFill/>
        <a:ln w="25400" cap="flat" cmpd="sng" algn="ctr">
          <a:noFill/>
          <a:prstDash val="solid"/>
        </a:ln>
        <a:effectLst/>
        <a:sp3d/>
      </dgm:spPr>
      <dgm:t>
        <a:bodyPr/>
        <a:lstStyle/>
        <a:p>
          <a:r>
            <a:rPr lang="en-US" dirty="0" smtClean="0">
              <a:solidFill>
                <a:srgbClr val="FFFFFF"/>
              </a:solidFill>
              <a:latin typeface="Arial"/>
              <a:ea typeface="+mn-ea"/>
              <a:cs typeface="+mn-cs"/>
            </a:rPr>
            <a:t>Reality</a:t>
          </a:r>
          <a:endParaRPr lang="en-US" dirty="0">
            <a:solidFill>
              <a:srgbClr val="FFFFFF"/>
            </a:solidFill>
            <a:latin typeface="Arial"/>
            <a:ea typeface="+mn-ea"/>
            <a:cs typeface="+mn-cs"/>
          </a:endParaRPr>
        </a:p>
      </dgm:t>
    </dgm:pt>
    <dgm:pt modelId="{1AF54484-1331-4AB7-AD71-FE3ACE4C7E2E}" type="parTrans" cxnId="{5D26BA95-EA12-49E3-B987-B0B4E3A5938C}">
      <dgm:prSet/>
      <dgm:spPr/>
      <dgm:t>
        <a:bodyPr/>
        <a:lstStyle/>
        <a:p>
          <a:endParaRPr lang="en-US"/>
        </a:p>
      </dgm:t>
    </dgm:pt>
    <dgm:pt modelId="{31D620B6-AE63-47C7-A43E-D42F130280C5}" type="sibTrans" cxnId="{5D26BA95-EA12-49E3-B987-B0B4E3A5938C}">
      <dgm:prSet/>
      <dgm:spPr/>
      <dgm:t>
        <a:bodyPr/>
        <a:lstStyle/>
        <a:p>
          <a:endParaRPr lang="en-US"/>
        </a:p>
      </dgm:t>
    </dgm:pt>
    <dgm:pt modelId="{3DBF4EE7-22AD-4DBC-8497-ED98F92B453E}">
      <dgm:prSet phldrT="[Text]"/>
      <dgm:spPr>
        <a:xfrm rot="21109429">
          <a:off x="1894840" y="523496"/>
          <a:ext cx="1477975" cy="742777"/>
        </a:xfrm>
        <a:prstGeom prst="rect">
          <a:avLst/>
        </a:prstGeom>
        <a:noFill/>
        <a:ln w="25400" cap="flat" cmpd="sng" algn="ctr">
          <a:noFill/>
          <a:prstDash val="solid"/>
        </a:ln>
        <a:effectLst/>
        <a:sp3d/>
      </dgm:spPr>
      <dgm:t>
        <a:bodyPr/>
        <a:lstStyle/>
        <a:p>
          <a:r>
            <a:rPr lang="en-US" dirty="0" smtClean="0">
              <a:solidFill>
                <a:srgbClr val="FFFFFF"/>
              </a:solidFill>
              <a:latin typeface="Arial"/>
              <a:ea typeface="+mn-ea"/>
              <a:cs typeface="+mn-cs"/>
            </a:rPr>
            <a:t>Check</a:t>
          </a:r>
          <a:endParaRPr lang="en-US" dirty="0">
            <a:solidFill>
              <a:srgbClr val="FFFFFF"/>
            </a:solidFill>
            <a:latin typeface="Arial"/>
            <a:ea typeface="+mn-ea"/>
            <a:cs typeface="+mn-cs"/>
          </a:endParaRPr>
        </a:p>
      </dgm:t>
    </dgm:pt>
    <dgm:pt modelId="{82D1ADCF-42FE-4D31-83FE-42671EFADB63}" type="parTrans" cxnId="{951851C1-B1EA-4349-99A7-9F14C8CAF840}">
      <dgm:prSet/>
      <dgm:spPr/>
      <dgm:t>
        <a:bodyPr/>
        <a:lstStyle/>
        <a:p>
          <a:endParaRPr lang="en-US"/>
        </a:p>
      </dgm:t>
    </dgm:pt>
    <dgm:pt modelId="{17B0ED22-8BFD-4970-89A4-04A71E1ED87D}" type="sibTrans" cxnId="{951851C1-B1EA-4349-99A7-9F14C8CAF840}">
      <dgm:prSet/>
      <dgm:spPr/>
      <dgm:t>
        <a:bodyPr/>
        <a:lstStyle/>
        <a:p>
          <a:endParaRPr lang="en-US"/>
        </a:p>
      </dgm:t>
    </dgm:pt>
    <dgm:pt modelId="{4930852A-E32A-4672-8481-2DAAE6A498E2}" type="pres">
      <dgm:prSet presAssocID="{A55824C0-3E80-436D-83B8-73FEF8D06515}" presName="compositeShape" presStyleCnt="0">
        <dgm:presLayoutVars>
          <dgm:chMax val="2"/>
          <dgm:dir/>
          <dgm:resizeHandles val="exact"/>
        </dgm:presLayoutVars>
      </dgm:prSet>
      <dgm:spPr/>
      <dgm:t>
        <a:bodyPr/>
        <a:lstStyle/>
        <a:p>
          <a:endParaRPr lang="en-US"/>
        </a:p>
      </dgm:t>
    </dgm:pt>
    <dgm:pt modelId="{DF7B0D65-9ED2-43BD-8972-52949C2D363B}" type="pres">
      <dgm:prSet presAssocID="{A55824C0-3E80-436D-83B8-73FEF8D06515}" presName="ribbon" presStyleLbl="node1" presStyleIdx="0" presStyleCnt="1" custAng="21060242" custScaleY="118268" custLinFactNeighborY="-2812"/>
      <dgm:spPr>
        <a:xfrm rot="21060242">
          <a:off x="0" y="117968"/>
          <a:ext cx="3789680" cy="1515872"/>
        </a:xfrm>
        <a:prstGeom prst="leftRightRibbon">
          <a:avLst/>
        </a:prstGeom>
        <a:solidFill>
          <a:srgbClr val="CB3725">
            <a:hueOff val="0"/>
            <a:satOff val="0"/>
            <a:lumOff val="0"/>
            <a:alphaOff val="0"/>
          </a:srgbClr>
        </a:solidFill>
        <a:ln w="25400" cap="flat" cmpd="sng" algn="ctr">
          <a:solidFill>
            <a:srgbClr val="FFFFFF">
              <a:hueOff val="0"/>
              <a:satOff val="0"/>
              <a:lumOff val="0"/>
              <a:alphaOff val="0"/>
            </a:srgbClr>
          </a:solidFill>
          <a:prstDash val="solid"/>
        </a:ln>
        <a:effectLst/>
      </dgm:spPr>
      <dgm:t>
        <a:bodyPr/>
        <a:lstStyle/>
        <a:p>
          <a:endParaRPr lang="en-US"/>
        </a:p>
      </dgm:t>
    </dgm:pt>
    <dgm:pt modelId="{E19419D7-C79F-49B8-B5F3-7DA13CF2AE2A}" type="pres">
      <dgm:prSet presAssocID="{A55824C0-3E80-436D-83B8-73FEF8D06515}" presName="leftArrowText" presStyleLbl="node1" presStyleIdx="0" presStyleCnt="1" custAng="20938286" custLinFactNeighborY="12008">
        <dgm:presLayoutVars>
          <dgm:chMax val="0"/>
          <dgm:bulletEnabled val="1"/>
        </dgm:presLayoutVars>
      </dgm:prSet>
      <dgm:spPr/>
      <dgm:t>
        <a:bodyPr/>
        <a:lstStyle/>
        <a:p>
          <a:endParaRPr lang="en-US"/>
        </a:p>
      </dgm:t>
    </dgm:pt>
    <dgm:pt modelId="{022FE80C-1E3C-4B10-B9A3-35C4DD2A9088}" type="pres">
      <dgm:prSet presAssocID="{A55824C0-3E80-436D-83B8-73FEF8D06515}" presName="rightArrowText" presStyleLbl="node1" presStyleIdx="0" presStyleCnt="1" custAng="21109429" custLinFactNeighborY="-19510">
        <dgm:presLayoutVars>
          <dgm:chMax val="0"/>
          <dgm:bulletEnabled val="1"/>
        </dgm:presLayoutVars>
      </dgm:prSet>
      <dgm:spPr/>
      <dgm:t>
        <a:bodyPr/>
        <a:lstStyle/>
        <a:p>
          <a:endParaRPr lang="en-US"/>
        </a:p>
      </dgm:t>
    </dgm:pt>
  </dgm:ptLst>
  <dgm:cxnLst>
    <dgm:cxn modelId="{951851C1-B1EA-4349-99A7-9F14C8CAF840}" srcId="{A55824C0-3E80-436D-83B8-73FEF8D06515}" destId="{3DBF4EE7-22AD-4DBC-8497-ED98F92B453E}" srcOrd="1" destOrd="0" parTransId="{82D1ADCF-42FE-4D31-83FE-42671EFADB63}" sibTransId="{17B0ED22-8BFD-4970-89A4-04A71E1ED87D}"/>
    <dgm:cxn modelId="{E7759044-EDCC-4D1B-A133-C6149CE3E9C4}" type="presOf" srcId="{46354CE3-3C0A-40D6-971A-85403810B7E7}" destId="{E19419D7-C79F-49B8-B5F3-7DA13CF2AE2A}" srcOrd="0" destOrd="0" presId="urn:microsoft.com/office/officeart/2005/8/layout/arrow6"/>
    <dgm:cxn modelId="{D85D6D6F-0181-4688-86C2-0CB6271B913E}" type="presOf" srcId="{A55824C0-3E80-436D-83B8-73FEF8D06515}" destId="{4930852A-E32A-4672-8481-2DAAE6A498E2}" srcOrd="0" destOrd="0" presId="urn:microsoft.com/office/officeart/2005/8/layout/arrow6"/>
    <dgm:cxn modelId="{5D26BA95-EA12-49E3-B987-B0B4E3A5938C}" srcId="{A55824C0-3E80-436D-83B8-73FEF8D06515}" destId="{46354CE3-3C0A-40D6-971A-85403810B7E7}" srcOrd="0" destOrd="0" parTransId="{1AF54484-1331-4AB7-AD71-FE3ACE4C7E2E}" sibTransId="{31D620B6-AE63-47C7-A43E-D42F130280C5}"/>
    <dgm:cxn modelId="{1D01C885-1AA5-43F9-A24D-CE78C6C4051A}" type="presOf" srcId="{3DBF4EE7-22AD-4DBC-8497-ED98F92B453E}" destId="{022FE80C-1E3C-4B10-B9A3-35C4DD2A9088}" srcOrd="0" destOrd="0" presId="urn:microsoft.com/office/officeart/2005/8/layout/arrow6"/>
    <dgm:cxn modelId="{BF8C0D5F-CC08-4819-8353-9AC3005531AB}" type="presParOf" srcId="{4930852A-E32A-4672-8481-2DAAE6A498E2}" destId="{DF7B0D65-9ED2-43BD-8972-52949C2D363B}" srcOrd="0" destOrd="0" presId="urn:microsoft.com/office/officeart/2005/8/layout/arrow6"/>
    <dgm:cxn modelId="{162F2C9A-D482-4AD5-A4FD-0E00DE386491}" type="presParOf" srcId="{4930852A-E32A-4672-8481-2DAAE6A498E2}" destId="{E19419D7-C79F-49B8-B5F3-7DA13CF2AE2A}" srcOrd="1" destOrd="0" presId="urn:microsoft.com/office/officeart/2005/8/layout/arrow6"/>
    <dgm:cxn modelId="{7D867B7A-DE64-4F70-98C5-A7B8668FD0F6}" type="presParOf" srcId="{4930852A-E32A-4672-8481-2DAAE6A498E2}" destId="{022FE80C-1E3C-4B10-B9A3-35C4DD2A9088}" srcOrd="2" destOrd="0" presId="urn:microsoft.com/office/officeart/2005/8/layout/arrow6"/>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7B0D65-9ED2-43BD-8972-52949C2D363B}">
      <dsp:nvSpPr>
        <dsp:cNvPr id="0" name=""/>
        <dsp:cNvSpPr/>
      </dsp:nvSpPr>
      <dsp:spPr>
        <a:xfrm rot="21060242">
          <a:off x="0" y="-183572"/>
          <a:ext cx="4618445" cy="2184857"/>
        </a:xfrm>
        <a:prstGeom prst="leftRightRibbon">
          <a:avLst/>
        </a:prstGeom>
        <a:solidFill>
          <a:srgbClr val="CB3725">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E19419D7-C79F-49B8-B5F3-7DA13CF2AE2A}">
      <dsp:nvSpPr>
        <dsp:cNvPr id="0" name=""/>
        <dsp:cNvSpPr/>
      </dsp:nvSpPr>
      <dsp:spPr>
        <a:xfrm rot="20938286">
          <a:off x="554213" y="469104"/>
          <a:ext cx="1524086" cy="90521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38684" rIns="0" bIns="148590" numCol="1" spcCol="1270" anchor="ctr" anchorCtr="0">
          <a:noAutofit/>
        </a:bodyPr>
        <a:lstStyle/>
        <a:p>
          <a:pPr lvl="0" algn="ctr" defTabSz="1733550">
            <a:lnSpc>
              <a:spcPct val="90000"/>
            </a:lnSpc>
            <a:spcBef>
              <a:spcPct val="0"/>
            </a:spcBef>
            <a:spcAft>
              <a:spcPct val="35000"/>
            </a:spcAft>
          </a:pPr>
          <a:r>
            <a:rPr lang="en-US" sz="3900" kern="1200" dirty="0" smtClean="0">
              <a:solidFill>
                <a:srgbClr val="FFFFFF"/>
              </a:solidFill>
              <a:latin typeface="Arial"/>
              <a:ea typeface="+mn-ea"/>
              <a:cs typeface="+mn-cs"/>
            </a:rPr>
            <a:t>Reality</a:t>
          </a:r>
          <a:endParaRPr lang="en-US" sz="3900" kern="1200" dirty="0">
            <a:solidFill>
              <a:srgbClr val="FFFFFF"/>
            </a:solidFill>
            <a:latin typeface="Arial"/>
            <a:ea typeface="+mn-ea"/>
            <a:cs typeface="+mn-cs"/>
          </a:endParaRPr>
        </a:p>
      </dsp:txBody>
      <dsp:txXfrm>
        <a:off x="554213" y="469104"/>
        <a:ext cx="1524086" cy="905215"/>
      </dsp:txXfrm>
    </dsp:sp>
    <dsp:sp modelId="{022FE80C-1E3C-4B10-B9A3-35C4DD2A9088}">
      <dsp:nvSpPr>
        <dsp:cNvPr id="0" name=""/>
        <dsp:cNvSpPr/>
      </dsp:nvSpPr>
      <dsp:spPr>
        <a:xfrm rot="21109429">
          <a:off x="2309222" y="479379"/>
          <a:ext cx="1801193" cy="90521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38684" rIns="0" bIns="148590" numCol="1" spcCol="1270" anchor="ctr" anchorCtr="0">
          <a:noAutofit/>
        </a:bodyPr>
        <a:lstStyle/>
        <a:p>
          <a:pPr lvl="0" algn="ctr" defTabSz="1733550">
            <a:lnSpc>
              <a:spcPct val="90000"/>
            </a:lnSpc>
            <a:spcBef>
              <a:spcPct val="0"/>
            </a:spcBef>
            <a:spcAft>
              <a:spcPct val="35000"/>
            </a:spcAft>
          </a:pPr>
          <a:r>
            <a:rPr lang="en-US" sz="3900" kern="1200" dirty="0" smtClean="0">
              <a:solidFill>
                <a:srgbClr val="FFFFFF"/>
              </a:solidFill>
              <a:latin typeface="Arial"/>
              <a:ea typeface="+mn-ea"/>
              <a:cs typeface="+mn-cs"/>
            </a:rPr>
            <a:t>Check</a:t>
          </a:r>
          <a:endParaRPr lang="en-US" sz="3900" kern="1200" dirty="0">
            <a:solidFill>
              <a:srgbClr val="FFFFFF"/>
            </a:solidFill>
            <a:latin typeface="Arial"/>
            <a:ea typeface="+mn-ea"/>
            <a:cs typeface="+mn-cs"/>
          </a:endParaRPr>
        </a:p>
      </dsp:txBody>
      <dsp:txXfrm>
        <a:off x="2309222" y="479379"/>
        <a:ext cx="1801193" cy="9052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7B0D65-9ED2-43BD-8972-52949C2D363B}">
      <dsp:nvSpPr>
        <dsp:cNvPr id="0" name=""/>
        <dsp:cNvSpPr/>
      </dsp:nvSpPr>
      <dsp:spPr>
        <a:xfrm rot="21060242">
          <a:off x="0" y="-183572"/>
          <a:ext cx="4618445" cy="2184857"/>
        </a:xfrm>
        <a:prstGeom prst="leftRightRibbon">
          <a:avLst/>
        </a:prstGeom>
        <a:solidFill>
          <a:srgbClr val="CB3725">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E19419D7-C79F-49B8-B5F3-7DA13CF2AE2A}">
      <dsp:nvSpPr>
        <dsp:cNvPr id="0" name=""/>
        <dsp:cNvSpPr/>
      </dsp:nvSpPr>
      <dsp:spPr>
        <a:xfrm rot="20938286">
          <a:off x="554213" y="469104"/>
          <a:ext cx="1524086" cy="90521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38684" rIns="0" bIns="148590" numCol="1" spcCol="1270" anchor="ctr" anchorCtr="0">
          <a:noAutofit/>
        </a:bodyPr>
        <a:lstStyle/>
        <a:p>
          <a:pPr lvl="0" algn="ctr" defTabSz="1733550">
            <a:lnSpc>
              <a:spcPct val="90000"/>
            </a:lnSpc>
            <a:spcBef>
              <a:spcPct val="0"/>
            </a:spcBef>
            <a:spcAft>
              <a:spcPct val="35000"/>
            </a:spcAft>
          </a:pPr>
          <a:r>
            <a:rPr lang="en-US" sz="3900" kern="1200" dirty="0" smtClean="0">
              <a:solidFill>
                <a:srgbClr val="FFFFFF"/>
              </a:solidFill>
              <a:latin typeface="Arial"/>
              <a:ea typeface="+mn-ea"/>
              <a:cs typeface="+mn-cs"/>
            </a:rPr>
            <a:t>Reality</a:t>
          </a:r>
          <a:endParaRPr lang="en-US" sz="3900" kern="1200" dirty="0">
            <a:solidFill>
              <a:srgbClr val="FFFFFF"/>
            </a:solidFill>
            <a:latin typeface="Arial"/>
            <a:ea typeface="+mn-ea"/>
            <a:cs typeface="+mn-cs"/>
          </a:endParaRPr>
        </a:p>
      </dsp:txBody>
      <dsp:txXfrm>
        <a:off x="554213" y="469104"/>
        <a:ext cx="1524086" cy="905215"/>
      </dsp:txXfrm>
    </dsp:sp>
    <dsp:sp modelId="{022FE80C-1E3C-4B10-B9A3-35C4DD2A9088}">
      <dsp:nvSpPr>
        <dsp:cNvPr id="0" name=""/>
        <dsp:cNvSpPr/>
      </dsp:nvSpPr>
      <dsp:spPr>
        <a:xfrm rot="21109429">
          <a:off x="2309222" y="479379"/>
          <a:ext cx="1801193" cy="90521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38684" rIns="0" bIns="148590" numCol="1" spcCol="1270" anchor="ctr" anchorCtr="0">
          <a:noAutofit/>
        </a:bodyPr>
        <a:lstStyle/>
        <a:p>
          <a:pPr lvl="0" algn="ctr" defTabSz="1733550">
            <a:lnSpc>
              <a:spcPct val="90000"/>
            </a:lnSpc>
            <a:spcBef>
              <a:spcPct val="0"/>
            </a:spcBef>
            <a:spcAft>
              <a:spcPct val="35000"/>
            </a:spcAft>
          </a:pPr>
          <a:r>
            <a:rPr lang="en-US" sz="3900" kern="1200" dirty="0" smtClean="0">
              <a:solidFill>
                <a:srgbClr val="FFFFFF"/>
              </a:solidFill>
              <a:latin typeface="Arial"/>
              <a:ea typeface="+mn-ea"/>
              <a:cs typeface="+mn-cs"/>
            </a:rPr>
            <a:t>Check</a:t>
          </a:r>
          <a:endParaRPr lang="en-US" sz="3900" kern="1200" dirty="0">
            <a:solidFill>
              <a:srgbClr val="FFFFFF"/>
            </a:solidFill>
            <a:latin typeface="Arial"/>
            <a:ea typeface="+mn-ea"/>
            <a:cs typeface="+mn-cs"/>
          </a:endParaRPr>
        </a:p>
      </dsp:txBody>
      <dsp:txXfrm>
        <a:off x="2309222" y="479379"/>
        <a:ext cx="1801193" cy="9052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7B0D65-9ED2-43BD-8972-52949C2D363B}">
      <dsp:nvSpPr>
        <dsp:cNvPr id="0" name=""/>
        <dsp:cNvSpPr/>
      </dsp:nvSpPr>
      <dsp:spPr>
        <a:xfrm rot="21060242">
          <a:off x="0" y="-183572"/>
          <a:ext cx="4618445" cy="2184857"/>
        </a:xfrm>
        <a:prstGeom prst="leftRightRibbon">
          <a:avLst/>
        </a:prstGeom>
        <a:solidFill>
          <a:srgbClr val="CB3725">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E19419D7-C79F-49B8-B5F3-7DA13CF2AE2A}">
      <dsp:nvSpPr>
        <dsp:cNvPr id="0" name=""/>
        <dsp:cNvSpPr/>
      </dsp:nvSpPr>
      <dsp:spPr>
        <a:xfrm rot="20938286">
          <a:off x="554213" y="469104"/>
          <a:ext cx="1524086" cy="90521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38684" rIns="0" bIns="148590" numCol="1" spcCol="1270" anchor="ctr" anchorCtr="0">
          <a:noAutofit/>
        </a:bodyPr>
        <a:lstStyle/>
        <a:p>
          <a:pPr lvl="0" algn="ctr" defTabSz="1733550">
            <a:lnSpc>
              <a:spcPct val="90000"/>
            </a:lnSpc>
            <a:spcBef>
              <a:spcPct val="0"/>
            </a:spcBef>
            <a:spcAft>
              <a:spcPct val="35000"/>
            </a:spcAft>
          </a:pPr>
          <a:r>
            <a:rPr lang="en-US" sz="3900" kern="1200" dirty="0" smtClean="0">
              <a:solidFill>
                <a:srgbClr val="FFFFFF"/>
              </a:solidFill>
              <a:latin typeface="Arial"/>
              <a:ea typeface="+mn-ea"/>
              <a:cs typeface="+mn-cs"/>
            </a:rPr>
            <a:t>Reality</a:t>
          </a:r>
          <a:endParaRPr lang="en-US" sz="3900" kern="1200" dirty="0">
            <a:solidFill>
              <a:srgbClr val="FFFFFF"/>
            </a:solidFill>
            <a:latin typeface="Arial"/>
            <a:ea typeface="+mn-ea"/>
            <a:cs typeface="+mn-cs"/>
          </a:endParaRPr>
        </a:p>
      </dsp:txBody>
      <dsp:txXfrm>
        <a:off x="554213" y="469104"/>
        <a:ext cx="1524086" cy="905215"/>
      </dsp:txXfrm>
    </dsp:sp>
    <dsp:sp modelId="{022FE80C-1E3C-4B10-B9A3-35C4DD2A9088}">
      <dsp:nvSpPr>
        <dsp:cNvPr id="0" name=""/>
        <dsp:cNvSpPr/>
      </dsp:nvSpPr>
      <dsp:spPr>
        <a:xfrm rot="21109429">
          <a:off x="2309222" y="479379"/>
          <a:ext cx="1801193" cy="90521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38684" rIns="0" bIns="148590" numCol="1" spcCol="1270" anchor="ctr" anchorCtr="0">
          <a:noAutofit/>
        </a:bodyPr>
        <a:lstStyle/>
        <a:p>
          <a:pPr lvl="0" algn="ctr" defTabSz="1733550">
            <a:lnSpc>
              <a:spcPct val="90000"/>
            </a:lnSpc>
            <a:spcBef>
              <a:spcPct val="0"/>
            </a:spcBef>
            <a:spcAft>
              <a:spcPct val="35000"/>
            </a:spcAft>
          </a:pPr>
          <a:r>
            <a:rPr lang="en-US" sz="3900" kern="1200" dirty="0" smtClean="0">
              <a:solidFill>
                <a:srgbClr val="FFFFFF"/>
              </a:solidFill>
              <a:latin typeface="Arial"/>
              <a:ea typeface="+mn-ea"/>
              <a:cs typeface="+mn-cs"/>
            </a:rPr>
            <a:t>Check</a:t>
          </a:r>
          <a:endParaRPr lang="en-US" sz="3900" kern="1200" dirty="0">
            <a:solidFill>
              <a:srgbClr val="FFFFFF"/>
            </a:solidFill>
            <a:latin typeface="Arial"/>
            <a:ea typeface="+mn-ea"/>
            <a:cs typeface="+mn-cs"/>
          </a:endParaRPr>
        </a:p>
      </dsp:txBody>
      <dsp:txXfrm>
        <a:off x="2309222" y="479379"/>
        <a:ext cx="1801193" cy="9052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7B0D65-9ED2-43BD-8972-52949C2D363B}">
      <dsp:nvSpPr>
        <dsp:cNvPr id="0" name=""/>
        <dsp:cNvSpPr/>
      </dsp:nvSpPr>
      <dsp:spPr>
        <a:xfrm rot="21060242">
          <a:off x="0" y="-183572"/>
          <a:ext cx="4618445" cy="2184857"/>
        </a:xfrm>
        <a:prstGeom prst="leftRightRibbon">
          <a:avLst/>
        </a:prstGeom>
        <a:solidFill>
          <a:srgbClr val="CB3725">
            <a:hueOff val="0"/>
            <a:satOff val="0"/>
            <a:lumOff val="0"/>
            <a:alphaOff val="0"/>
          </a:srgbClr>
        </a:solidFill>
        <a:ln w="25400"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E19419D7-C79F-49B8-B5F3-7DA13CF2AE2A}">
      <dsp:nvSpPr>
        <dsp:cNvPr id="0" name=""/>
        <dsp:cNvSpPr/>
      </dsp:nvSpPr>
      <dsp:spPr>
        <a:xfrm rot="20938286">
          <a:off x="554213" y="469104"/>
          <a:ext cx="1524086" cy="90521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38684" rIns="0" bIns="148590" numCol="1" spcCol="1270" anchor="ctr" anchorCtr="0">
          <a:noAutofit/>
        </a:bodyPr>
        <a:lstStyle/>
        <a:p>
          <a:pPr lvl="0" algn="ctr" defTabSz="1733550">
            <a:lnSpc>
              <a:spcPct val="90000"/>
            </a:lnSpc>
            <a:spcBef>
              <a:spcPct val="0"/>
            </a:spcBef>
            <a:spcAft>
              <a:spcPct val="35000"/>
            </a:spcAft>
          </a:pPr>
          <a:r>
            <a:rPr lang="en-US" sz="3900" kern="1200" dirty="0" smtClean="0">
              <a:solidFill>
                <a:srgbClr val="FFFFFF"/>
              </a:solidFill>
              <a:latin typeface="Arial"/>
              <a:ea typeface="+mn-ea"/>
              <a:cs typeface="+mn-cs"/>
            </a:rPr>
            <a:t>Reality</a:t>
          </a:r>
          <a:endParaRPr lang="en-US" sz="3900" kern="1200" dirty="0">
            <a:solidFill>
              <a:srgbClr val="FFFFFF"/>
            </a:solidFill>
            <a:latin typeface="Arial"/>
            <a:ea typeface="+mn-ea"/>
            <a:cs typeface="+mn-cs"/>
          </a:endParaRPr>
        </a:p>
      </dsp:txBody>
      <dsp:txXfrm>
        <a:off x="554213" y="469104"/>
        <a:ext cx="1524086" cy="905215"/>
      </dsp:txXfrm>
    </dsp:sp>
    <dsp:sp modelId="{022FE80C-1E3C-4B10-B9A3-35C4DD2A9088}">
      <dsp:nvSpPr>
        <dsp:cNvPr id="0" name=""/>
        <dsp:cNvSpPr/>
      </dsp:nvSpPr>
      <dsp:spPr>
        <a:xfrm rot="21109429">
          <a:off x="2309222" y="479379"/>
          <a:ext cx="1801193" cy="905215"/>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38684" rIns="0" bIns="148590" numCol="1" spcCol="1270" anchor="ctr" anchorCtr="0">
          <a:noAutofit/>
        </a:bodyPr>
        <a:lstStyle/>
        <a:p>
          <a:pPr lvl="0" algn="ctr" defTabSz="1733550">
            <a:lnSpc>
              <a:spcPct val="90000"/>
            </a:lnSpc>
            <a:spcBef>
              <a:spcPct val="0"/>
            </a:spcBef>
            <a:spcAft>
              <a:spcPct val="35000"/>
            </a:spcAft>
          </a:pPr>
          <a:r>
            <a:rPr lang="en-US" sz="3900" kern="1200" dirty="0" smtClean="0">
              <a:solidFill>
                <a:srgbClr val="FFFFFF"/>
              </a:solidFill>
              <a:latin typeface="Arial"/>
              <a:ea typeface="+mn-ea"/>
              <a:cs typeface="+mn-cs"/>
            </a:rPr>
            <a:t>Check</a:t>
          </a:r>
          <a:endParaRPr lang="en-US" sz="3900" kern="1200" dirty="0">
            <a:solidFill>
              <a:srgbClr val="FFFFFF"/>
            </a:solidFill>
            <a:latin typeface="Arial"/>
            <a:ea typeface="+mn-ea"/>
            <a:cs typeface="+mn-cs"/>
          </a:endParaRPr>
        </a:p>
      </dsp:txBody>
      <dsp:txXfrm>
        <a:off x="2309222" y="479379"/>
        <a:ext cx="1801193" cy="905215"/>
      </dsp:txXfrm>
    </dsp:sp>
  </dsp:spTree>
</dsp:drawing>
</file>

<file path=ppt/diagrams/layout1.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2.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3.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4.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261" name="Shape 4261"/>
          <p:cNvSpPr>
            <a:spLocks noGrp="1" noRot="1" noChangeAspect="1"/>
          </p:cNvSpPr>
          <p:nvPr>
            <p:ph type="sldImg"/>
          </p:nvPr>
        </p:nvSpPr>
        <p:spPr>
          <a:xfrm>
            <a:off x="1143000" y="685800"/>
            <a:ext cx="4572000" cy="3429000"/>
          </a:xfrm>
          <a:prstGeom prst="rect">
            <a:avLst/>
          </a:prstGeom>
        </p:spPr>
        <p:txBody>
          <a:bodyPr/>
          <a:lstStyle/>
          <a:p>
            <a:endParaRPr/>
          </a:p>
        </p:txBody>
      </p:sp>
      <p:sp>
        <p:nvSpPr>
          <p:cNvPr id="4262" name="Shape 4262"/>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579369174"/>
      </p:ext>
    </p:extLst>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 Id="rId3" Type="http://schemas.openxmlformats.org/officeDocument/2006/relationships/hyperlink" Target="https://github.com/cloudbees/training-books-ms.git" TargetMode="Externa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 Id="rId3" Type="http://schemas.openxmlformats.org/officeDocument/2006/relationships/hyperlink" Target="https://github.com/cloudbees/training-books-ms"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6" name="Shape 4266"/>
          <p:cNvSpPr>
            <a:spLocks noGrp="1" noRot="1" noChangeAspect="1"/>
          </p:cNvSpPr>
          <p:nvPr>
            <p:ph type="sldImg"/>
          </p:nvPr>
        </p:nvSpPr>
        <p:spPr>
          <a:xfrm>
            <a:off x="381000" y="685800"/>
            <a:ext cx="6096000" cy="3429000"/>
          </a:xfrm>
          <a:prstGeom prst="rect">
            <a:avLst/>
          </a:prstGeom>
        </p:spPr>
        <p:txBody>
          <a:bodyPr/>
          <a:lstStyle/>
          <a:p>
            <a:endParaRPr/>
          </a:p>
        </p:txBody>
      </p:sp>
      <p:sp>
        <p:nvSpPr>
          <p:cNvPr id="4267" name="Shape 4267"/>
          <p:cNvSpPr>
            <a:spLocks noGrp="1"/>
          </p:cNvSpPr>
          <p:nvPr>
            <p:ph type="body" sz="quarter" idx="1"/>
          </p:nvPr>
        </p:nvSpPr>
        <p:spPr>
          <a:prstGeom prst="rect">
            <a:avLst/>
          </a:prstGeom>
        </p:spPr>
        <p:txBody>
          <a:bodyPr/>
          <a:lstStyle/>
          <a:p>
            <a:r>
              <a:rPr dirty="0"/>
              <a:t>The commands listed on this slide will pre-load all the packages and dependencies so that attendees do not need to waste time on it during the workshop.</a:t>
            </a:r>
          </a:p>
        </p:txBody>
      </p:sp>
    </p:spTree>
    <p:extLst>
      <p:ext uri="{BB962C8B-B14F-4D97-AF65-F5344CB8AC3E}">
        <p14:creationId xmlns:p14="http://schemas.microsoft.com/office/powerpoint/2010/main" val="766851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7" name="Shape 4347"/>
          <p:cNvSpPr>
            <a:spLocks noGrp="1" noRot="1" noChangeAspect="1"/>
          </p:cNvSpPr>
          <p:nvPr>
            <p:ph type="sldImg"/>
          </p:nvPr>
        </p:nvSpPr>
        <p:spPr>
          <a:xfrm>
            <a:off x="381000" y="685800"/>
            <a:ext cx="6096000" cy="3429000"/>
          </a:xfrm>
          <a:prstGeom prst="rect">
            <a:avLst/>
          </a:prstGeom>
        </p:spPr>
        <p:txBody>
          <a:bodyPr/>
          <a:lstStyle/>
          <a:p>
            <a:endParaRPr/>
          </a:p>
        </p:txBody>
      </p:sp>
      <p:sp>
        <p:nvSpPr>
          <p:cNvPr id="4348" name="Shape 4348"/>
          <p:cNvSpPr>
            <a:spLocks noGrp="1"/>
          </p:cNvSpPr>
          <p:nvPr>
            <p:ph type="body" sz="quarter" idx="1"/>
          </p:nvPr>
        </p:nvSpPr>
        <p:spPr>
          <a:prstGeom prst="rect">
            <a:avLst/>
          </a:prstGeom>
        </p:spPr>
        <p:txBody>
          <a:bodyPr/>
          <a:lstStyle/>
          <a:p>
            <a:pPr>
              <a:defRPr b="1"/>
            </a:pPr>
            <a:r>
              <a:rPr dirty="0"/>
              <a:t>Inspired by build-flow:</a:t>
            </a:r>
          </a:p>
          <a:p>
            <a:r>
              <a:rPr dirty="0"/>
              <a:t>The success of the Build Flow plugin lead us into a decision to start fresh. The Workflow plugin was born (and later renamed to Pipeline plugin). It continues maintaining the core idea of the Build Flow plugin and the experience obtained while developing it allowed us to avoid some of the mistakes and greatly improve the design.</a:t>
            </a:r>
          </a:p>
          <a:p>
            <a:endParaRPr dirty="0"/>
          </a:p>
          <a:p>
            <a:pPr>
              <a:defRPr b="1"/>
            </a:pPr>
            <a:r>
              <a:rPr dirty="0"/>
              <a:t>Groovy DSL to orchestrate build steps</a:t>
            </a:r>
          </a:p>
          <a:p>
            <a:r>
              <a:rPr dirty="0"/>
              <a:t>The Pipeline plugin is based on Groovy DSL that can be used to define build steps and accomplish in a single script flow that would normally require many "standard" Jenkins chained together. The DSL Groovy based syntax allows us to combine the best of both worlds. Through DSL we have simplicity in defining commonly used tasks like access to a SCM repository, definition of nodes tasks should run on, parallel execution, and so on. On the other hand, since the plugin uses Groovy, almost any operation can be defined. We can, finally, use conditionals, loops, variables, and so on. Since Groovy is an integral part of Jenkins, we can also use it to access almost any existing Jenkins plugin or even to operate on Jenkins core features. If you are not familiar with Groovy (and do not want to get to know it), in most cases you will be able to accomplish everything through the DSL. You can consider it a new language with a very simple syntax. Domain specific languages have been around for a long time and proved to be more efficient at defining very specific sets of tasks.</a:t>
            </a:r>
          </a:p>
          <a:p>
            <a:endParaRPr dirty="0"/>
          </a:p>
          <a:p>
            <a:pPr>
              <a:defRPr b="1"/>
            </a:pPr>
            <a:r>
              <a:rPr dirty="0"/>
              <a:t>Extensible DSL syntax</a:t>
            </a:r>
          </a:p>
          <a:p>
            <a:r>
              <a:rPr dirty="0"/>
              <a:t>The plugin is designed in a way that it can be easily extended. Even though it's been in use only for a short time, we've seen many contributions. While we can use Groovy to access any plugin, long term plan is to extend the DSL so that all commonly used plugins are defined through it.</a:t>
            </a:r>
          </a:p>
          <a:p>
            <a:endParaRPr dirty="0"/>
          </a:p>
          <a:p>
            <a:pPr>
              <a:defRPr b="1"/>
            </a:pPr>
            <a:r>
              <a:rPr dirty="0"/>
              <a:t>Supports checkpoint</a:t>
            </a:r>
          </a:p>
          <a:p>
            <a:r>
              <a:rPr dirty="0"/>
              <a:t>Besides ever growing number of DSL modules, the Pipeline supports checkpoints allowing us to restart the flow in defined points. Bear in mind that they are one of the enterprise features not available in the open source version.</a:t>
            </a:r>
          </a:p>
          <a:p>
            <a:endParaRPr dirty="0"/>
          </a:p>
          <a:p>
            <a:pPr>
              <a:defRPr b="1"/>
            </a:pPr>
            <a:r>
              <a:rPr dirty="0"/>
              <a:t>Advanced </a:t>
            </a:r>
            <a:r>
              <a:rPr dirty="0" err="1"/>
              <a:t>visualisation</a:t>
            </a:r>
            <a:endParaRPr dirty="0"/>
          </a:p>
          <a:p>
            <a:r>
              <a:rPr dirty="0"/>
              <a:t>The idea, from the start, was to combine the flexibility and maintainability accomplished with DSL and Groovy with advanced </a:t>
            </a:r>
            <a:r>
              <a:rPr dirty="0" err="1"/>
              <a:t>visualisation</a:t>
            </a:r>
            <a:r>
              <a:rPr dirty="0"/>
              <a:t>. We define the flow through code and monitor the result through </a:t>
            </a:r>
            <a:r>
              <a:rPr dirty="0" err="1"/>
              <a:t>visualisation</a:t>
            </a:r>
            <a:r>
              <a:rPr dirty="0"/>
              <a:t>. Just as checkpoints, it is one of the features available only in the enterprise version. </a:t>
            </a:r>
          </a:p>
          <a:p>
            <a:endParaRPr dirty="0"/>
          </a:p>
          <a:p>
            <a:pPr>
              <a:defRPr b="1"/>
            </a:pPr>
            <a:r>
              <a:rPr dirty="0"/>
              <a:t>SCM friendly</a:t>
            </a:r>
          </a:p>
          <a:p>
            <a:r>
              <a:rPr dirty="0"/>
              <a:t>Since the whole delivery flow is defined as code in plain text format, storing the scripts in SCM is not only available, but highly recommended. By storing the Pipeline scripts in, let's say, Git, we can apply the same process with them as with any other code. We can commit it to the repository, use pull requests, code reviews, and so on. Moreover, the </a:t>
            </a:r>
            <a:r>
              <a:rPr dirty="0" err="1"/>
              <a:t>Multibranch</a:t>
            </a:r>
            <a:r>
              <a:rPr dirty="0"/>
              <a:t> Pipeline allows us to store the script in Jenkinsfile and defined different flows inside each branch.</a:t>
            </a:r>
          </a:p>
          <a:p>
            <a:endParaRPr dirty="0"/>
          </a:p>
          <a:p>
            <a:r>
              <a:rPr dirty="0"/>
              <a:t>This was only a sneak peak into the Pipeline plugin capabilities. We'll discuss its syntax, capabilities, and features in more detail later on as we progress with the training. At this point you can already see that it comes with many advantages over more "traditional" ways of defining jobs. Indeed, the Pipeline plugin opened some doors that were previously closed or very hard to pass through. It brought Jenkins to a completely new level proving, once again, that it is the leader among CI/CD tools.</a:t>
            </a:r>
          </a:p>
        </p:txBody>
      </p:sp>
    </p:spTree>
    <p:extLst>
      <p:ext uri="{BB962C8B-B14F-4D97-AF65-F5344CB8AC3E}">
        <p14:creationId xmlns:p14="http://schemas.microsoft.com/office/powerpoint/2010/main" val="165901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 name="Shape 4362"/>
          <p:cNvSpPr>
            <a:spLocks noGrp="1" noRot="1" noChangeAspect="1"/>
          </p:cNvSpPr>
          <p:nvPr>
            <p:ph type="sldImg"/>
          </p:nvPr>
        </p:nvSpPr>
        <p:spPr>
          <a:xfrm>
            <a:off x="381000" y="685800"/>
            <a:ext cx="6096000" cy="3429000"/>
          </a:xfrm>
          <a:prstGeom prst="rect">
            <a:avLst/>
          </a:prstGeom>
        </p:spPr>
        <p:txBody>
          <a:bodyPr/>
          <a:lstStyle/>
          <a:p>
            <a:endParaRPr/>
          </a:p>
        </p:txBody>
      </p:sp>
      <p:sp>
        <p:nvSpPr>
          <p:cNvPr id="4363" name="Shape 4363"/>
          <p:cNvSpPr>
            <a:spLocks noGrp="1"/>
          </p:cNvSpPr>
          <p:nvPr>
            <p:ph type="body" sz="quarter" idx="1"/>
          </p:nvPr>
        </p:nvSpPr>
        <p:spPr>
          <a:prstGeom prst="rect">
            <a:avLst/>
          </a:prstGeom>
        </p:spPr>
        <p:txBody>
          <a:bodyPr/>
          <a:lstStyle/>
          <a:p>
            <a:r>
              <a:t>Creating a new Pipeline job is easy and follows the same process like any other Jenkins job. Shall we get our hands dirty? Let's create a new Pipeline job. Before we begin, please note that the team is in the process of renaming all Workflow references to Pipeline. Depending on the Workflow plugin version you are running, you might see one or the other.</a:t>
            </a:r>
          </a:p>
          <a:p>
            <a:endParaRPr/>
          </a:p>
          <a:p>
            <a:r>
              <a:t>Please open the Jenkins instance running on the 10.100.192.200:8080 address. Click on the </a:t>
            </a:r>
            <a:r>
              <a:rPr i="1"/>
              <a:t>New Item</a:t>
            </a:r>
            <a:r>
              <a:t> click located in the left-hand menu, type </a:t>
            </a:r>
            <a:r>
              <a:rPr i="1"/>
              <a:t>my-first-pipeline</a:t>
            </a:r>
            <a:r>
              <a:t>, select </a:t>
            </a:r>
            <a:r>
              <a:rPr i="1"/>
              <a:t>Pipeline</a:t>
            </a:r>
            <a:r>
              <a:t> from the the of available job types, and, finally, click the </a:t>
            </a:r>
            <a:r>
              <a:rPr i="1"/>
              <a:t>OK</a:t>
            </a:r>
            <a:r>
              <a:t> button. You will be redirected to the </a:t>
            </a:r>
            <a:r>
              <a:rPr i="1"/>
              <a:t>my-first-pipeline</a:t>
            </a:r>
            <a:r>
              <a:t> configuration screen. You will notice that there are no options to add build steps or post-build actions. Apart from some common options like build parameters and the ability to run the job periodically, the whole job consists of a single Pipeline definition. A simple workflow script could be as follows.</a:t>
            </a:r>
          </a:p>
          <a:p>
            <a:endParaRPr/>
          </a:p>
          <a:p>
            <a:pPr>
              <a:defRPr i="1"/>
            </a:pPr>
            <a:r>
              <a:t>node("cd") {</a:t>
            </a:r>
          </a:p>
          <a:p>
            <a:pPr>
              <a:defRPr i="1"/>
            </a:pPr>
            <a:r>
              <a:t>    echo "This is a message from Jenkins Pipeline plugin"</a:t>
            </a:r>
          </a:p>
          <a:p>
            <a:pPr>
              <a:defRPr i="1"/>
            </a:pPr>
            <a:r>
              <a:t>}</a:t>
            </a:r>
          </a:p>
          <a:p>
            <a:endParaRPr/>
          </a:p>
          <a:p>
            <a:r>
              <a:t>Once you are done writing the script, please click the </a:t>
            </a:r>
            <a:r>
              <a:rPr i="1"/>
              <a:t>Save</a:t>
            </a:r>
            <a:r>
              <a:t> button and build it by pressing the </a:t>
            </a:r>
            <a:r>
              <a:rPr i="1"/>
              <a:t>Build Now</a:t>
            </a:r>
            <a:r>
              <a:t> link located in the left-hand menu. Since our job is only outputting a message, it will take only a second before it finishes executing. Click on the build number </a:t>
            </a:r>
            <a:r>
              <a:rPr i="1"/>
              <a:t>#1</a:t>
            </a:r>
            <a:r>
              <a:t>, followed with the </a:t>
            </a:r>
            <a:r>
              <a:rPr i="1"/>
              <a:t>Console Output</a:t>
            </a:r>
            <a:r>
              <a:t>. You'll notice two things. The build was run on the </a:t>
            </a:r>
            <a:r>
              <a:rPr i="1"/>
              <a:t>node-cd</a:t>
            </a:r>
            <a:r>
              <a:t> slave. We accomplished that by specifying one of its labels </a:t>
            </a:r>
            <a:r>
              <a:rPr i="1"/>
              <a:t>cd</a:t>
            </a:r>
            <a:r>
              <a:t> inside the script and wrapped everything else inside curly braces. Once Jenkins got connected to the slave, it output "</a:t>
            </a:r>
            <a:r>
              <a:rPr i="1"/>
              <a:t>This is a message from Jenkins Workflow plugin</a:t>
            </a:r>
            <a:r>
              <a:t>" to the screen.</a:t>
            </a:r>
          </a:p>
          <a:p>
            <a:endParaRPr/>
          </a:p>
          <a:p>
            <a:r>
              <a:t>With time, you will learn Workflow DSL syntax. Until that happens, it would be nice to have a way to explore modules we can use without consulting the documentation.</a:t>
            </a:r>
          </a:p>
        </p:txBody>
      </p:sp>
    </p:spTree>
    <p:extLst>
      <p:ext uri="{BB962C8B-B14F-4D97-AF65-F5344CB8AC3E}">
        <p14:creationId xmlns:p14="http://schemas.microsoft.com/office/powerpoint/2010/main" val="902158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7" name="Shape 4367"/>
          <p:cNvSpPr>
            <a:spLocks noGrp="1" noRot="1" noChangeAspect="1"/>
          </p:cNvSpPr>
          <p:nvPr>
            <p:ph type="sldImg"/>
          </p:nvPr>
        </p:nvSpPr>
        <p:spPr>
          <a:xfrm>
            <a:off x="381000" y="685800"/>
            <a:ext cx="6096000" cy="3429000"/>
          </a:xfrm>
          <a:prstGeom prst="rect">
            <a:avLst/>
          </a:prstGeom>
        </p:spPr>
        <p:txBody>
          <a:bodyPr/>
          <a:lstStyle/>
          <a:p>
            <a:endParaRPr/>
          </a:p>
        </p:txBody>
      </p:sp>
      <p:sp>
        <p:nvSpPr>
          <p:cNvPr id="4368" name="Shape 4368"/>
          <p:cNvSpPr>
            <a:spLocks noGrp="1"/>
          </p:cNvSpPr>
          <p:nvPr>
            <p:ph type="body" sz="quarter" idx="1"/>
          </p:nvPr>
        </p:nvSpPr>
        <p:spPr>
          <a:prstGeom prst="rect">
            <a:avLst/>
          </a:prstGeom>
        </p:spPr>
        <p:txBody>
          <a:bodyPr/>
          <a:lstStyle/>
          <a:p>
            <a:r>
              <a:t>At this moment you might be worried that you'll have to learn yet another language. While that is true on the long run, you will be able to start creating Pipeline jobs right away by leveraging the Snippet Generator. It is an easy and convenient way to explore available Pipeline modules and generate snippets that can be copied into the Pipeline script.</a:t>
            </a:r>
          </a:p>
          <a:p>
            <a:endParaRPr/>
          </a:p>
          <a:p>
            <a:r>
              <a:t>Please open the </a:t>
            </a:r>
            <a:r>
              <a:rPr i="1"/>
              <a:t>my-first-workflow</a:t>
            </a:r>
            <a:r>
              <a:t> job configuration screen. Scroll down to the Pipeline script and click the </a:t>
            </a:r>
            <a:r>
              <a:rPr i="1"/>
              <a:t>Snippet Generator</a:t>
            </a:r>
            <a:r>
              <a:t> checkbox. You'll see the </a:t>
            </a:r>
            <a:r>
              <a:rPr i="1"/>
              <a:t>Sample Step</a:t>
            </a:r>
            <a:r>
              <a:t> drop-down with the list of all available steps that can be used. Choose one. Fields with arguments that can be used with the selected step will appear below. Fill them in and click the </a:t>
            </a:r>
            <a:r>
              <a:rPr i="1"/>
              <a:t>Generate Groovy</a:t>
            </a:r>
            <a:r>
              <a:t> button. A snippet will appear below the button. The only thing left is to copy it and paste it into appropriate part of the </a:t>
            </a:r>
            <a:r>
              <a:rPr i="1"/>
              <a:t>Pipeline Script</a:t>
            </a:r>
            <a:r>
              <a:t>.</a:t>
            </a:r>
          </a:p>
          <a:p>
            <a:endParaRPr/>
          </a:p>
          <a:p>
            <a:r>
              <a:t>Later on, we'll go into more detailed discussion about some of the most commonly used Pipeline steps.</a:t>
            </a:r>
          </a:p>
        </p:txBody>
      </p:sp>
    </p:spTree>
    <p:extLst>
      <p:ext uri="{BB962C8B-B14F-4D97-AF65-F5344CB8AC3E}">
        <p14:creationId xmlns:p14="http://schemas.microsoft.com/office/powerpoint/2010/main" val="1346319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0" name="Shape 4400"/>
          <p:cNvSpPr>
            <a:spLocks noGrp="1" noRot="1" noChangeAspect="1"/>
          </p:cNvSpPr>
          <p:nvPr>
            <p:ph type="sldImg"/>
          </p:nvPr>
        </p:nvSpPr>
        <p:spPr>
          <a:xfrm>
            <a:off x="381000" y="685800"/>
            <a:ext cx="6096000" cy="3429000"/>
          </a:xfrm>
          <a:prstGeom prst="rect">
            <a:avLst/>
          </a:prstGeom>
        </p:spPr>
        <p:txBody>
          <a:bodyPr/>
          <a:lstStyle/>
          <a:p>
            <a:endParaRPr/>
          </a:p>
        </p:txBody>
      </p:sp>
      <p:sp>
        <p:nvSpPr>
          <p:cNvPr id="4401" name="Shape 4401"/>
          <p:cNvSpPr>
            <a:spLocks noGrp="1"/>
          </p:cNvSpPr>
          <p:nvPr>
            <p:ph type="body" sz="quarter" idx="1"/>
          </p:nvPr>
        </p:nvSpPr>
        <p:spPr>
          <a:prstGeom prst="rect">
            <a:avLst/>
          </a:prstGeom>
        </p:spPr>
        <p:txBody>
          <a:bodyPr/>
          <a:lstStyle/>
          <a:p>
            <a:pPr>
              <a:defRPr b="1"/>
            </a:pPr>
            <a:r>
              <a:t>CD Pipeline</a:t>
            </a:r>
          </a:p>
          <a:p>
            <a:r>
              <a:t>We briefly explored the goals of a CD pipeline as a definition of a flow that defined the whole process, starting from SCM commit, through building and testing, all the way until deployment.</a:t>
            </a:r>
          </a:p>
          <a:p>
            <a:endParaRPr/>
          </a:p>
          <a:p>
            <a:pPr>
              <a:defRPr b="1"/>
            </a:pPr>
            <a:r>
              <a:t>Older solutions</a:t>
            </a:r>
          </a:p>
          <a:p>
            <a:r>
              <a:t>We continued discussing some of the older Jenkins solutions to this challenge and concluded that a real-world CD pipeline is way more complex than what those plugins can offer. The pipeline often requires complex and conditional logic, allocation and cleanup of resources, can involve human interaction, should be resumable in case of a failure, and so on. We also discussed the need to a balanced combination of code and visualisation of the pipeline.</a:t>
            </a:r>
          </a:p>
          <a:p>
            <a:endParaRPr/>
          </a:p>
          <a:p>
            <a:pPr>
              <a:defRPr b="1"/>
            </a:pPr>
            <a:r>
              <a:t>Build Flow plugin</a:t>
            </a:r>
          </a:p>
          <a:p>
            <a:r>
              <a:t>We could not begin the discussion of the CloudBees Pipeline plugin without mentioning the Build Flow plugin. It is, in a way, the predecessor of the CloudBees Pipeline plugin and uses similar concepts (Groovy, DSL, and so on). Even though it got wide adoption, it was considered only a proof of concept.</a:t>
            </a:r>
          </a:p>
          <a:p>
            <a:endParaRPr/>
          </a:p>
          <a:p>
            <a:pPr>
              <a:defRPr b="1"/>
            </a:pPr>
            <a:r>
              <a:t>CloudBees Pipeline Plugin</a:t>
            </a:r>
          </a:p>
          <a:p>
            <a:r>
              <a:t>CloudBees Pipeline plugin is an evolution of the CD concepts inside Jenkins and a response to ever changing needs of the industry. We went briefly through its major advantages and reasons behind its existence.</a:t>
            </a:r>
          </a:p>
          <a:p>
            <a:endParaRPr/>
          </a:p>
          <a:p>
            <a:pPr>
              <a:defRPr b="1"/>
            </a:pPr>
            <a:r>
              <a:t>Create Pipeline jobs</a:t>
            </a:r>
          </a:p>
          <a:p>
            <a:r>
              <a:t>We saw, briefly, how to create a new Pipeline job by implementing a simple echo running inside a slave with the </a:t>
            </a:r>
            <a:r>
              <a:rPr i="1"/>
              <a:t>cd</a:t>
            </a:r>
            <a:r>
              <a:t> label. The intention behind the example was only to give you a taste of what we'll explore in more details through the rest of the training.</a:t>
            </a:r>
          </a:p>
          <a:p>
            <a:endParaRPr/>
          </a:p>
          <a:p>
            <a:pPr>
              <a:defRPr b="1"/>
            </a:pPr>
            <a:r>
              <a:t>Use the Snippet Generator</a:t>
            </a:r>
          </a:p>
          <a:p>
            <a:r>
              <a:t>We used the Snippet Generator to help us create snippets of the Pipeline steps. It is a convenient way to explore the Pipeline DSL without having to memorise the syntax.</a:t>
            </a:r>
          </a:p>
        </p:txBody>
      </p:sp>
    </p:spTree>
    <p:extLst>
      <p:ext uri="{BB962C8B-B14F-4D97-AF65-F5344CB8AC3E}">
        <p14:creationId xmlns:p14="http://schemas.microsoft.com/office/powerpoint/2010/main" val="11165631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7" name="Shape 4407"/>
          <p:cNvSpPr>
            <a:spLocks noGrp="1" noRot="1" noChangeAspect="1"/>
          </p:cNvSpPr>
          <p:nvPr>
            <p:ph type="sldImg"/>
          </p:nvPr>
        </p:nvSpPr>
        <p:spPr>
          <a:xfrm>
            <a:off x="381000" y="685800"/>
            <a:ext cx="6096000" cy="3429000"/>
          </a:xfrm>
          <a:prstGeom prst="rect">
            <a:avLst/>
          </a:prstGeom>
        </p:spPr>
        <p:txBody>
          <a:bodyPr/>
          <a:lstStyle/>
          <a:p>
            <a:endParaRPr/>
          </a:p>
        </p:txBody>
      </p:sp>
      <p:sp>
        <p:nvSpPr>
          <p:cNvPr id="4408" name="Shape 4408"/>
          <p:cNvSpPr>
            <a:spLocks noGrp="1"/>
          </p:cNvSpPr>
          <p:nvPr>
            <p:ph type="body" sz="quarter" idx="1"/>
          </p:nvPr>
        </p:nvSpPr>
        <p:spPr>
          <a:prstGeom prst="rect">
            <a:avLst/>
          </a:prstGeom>
        </p:spPr>
        <p:txBody>
          <a:bodyPr/>
          <a:lstStyle/>
          <a:p>
            <a:r>
              <a:rPr dirty="0"/>
              <a:t>To reinforce today’s material we have a short exercise for you. </a:t>
            </a:r>
          </a:p>
          <a:p>
            <a:r>
              <a:rPr dirty="0"/>
              <a:t>Before our next session, please create a simple pipeline using the knowledge you obtained so far. Start by creating a new Pipeline job and explore the available steps through the Snippet Generator. Once you are familiar with the steps, create a simple pipeline from one of the projects you've been working with. Feel free to use the environment we set up earlier. Please note that only JDK and Git are installed. If you need some other tool (Maven, </a:t>
            </a:r>
            <a:r>
              <a:rPr dirty="0" err="1"/>
              <a:t>Gradle</a:t>
            </a:r>
            <a:r>
              <a:rPr dirty="0"/>
              <a:t>, </a:t>
            </a:r>
            <a:r>
              <a:rPr dirty="0" err="1"/>
              <a:t>NodeJS</a:t>
            </a:r>
            <a:r>
              <a:rPr dirty="0"/>
              <a:t>, and so on), you should first make sure that they are properly set up. As a alternative, you can do this exercise on your own Jenkins instance. In case you opt for this option, please note that the CloudBees Pipeline plugin needs to be installed. If, no the other hand, you are already using the CloudBees Jenkins Enterprise Edition, the plugin is already installed and you can start using it right away.</a:t>
            </a:r>
          </a:p>
          <a:p>
            <a:endParaRPr dirty="0"/>
          </a:p>
          <a:p>
            <a:r>
              <a:rPr dirty="0"/>
              <a:t>Please send your Pipeline script to my email. We'll begin the next day by exploring few of the examples you created.</a:t>
            </a:r>
          </a:p>
        </p:txBody>
      </p:sp>
    </p:spTree>
    <p:extLst>
      <p:ext uri="{BB962C8B-B14F-4D97-AF65-F5344CB8AC3E}">
        <p14:creationId xmlns:p14="http://schemas.microsoft.com/office/powerpoint/2010/main" val="1365342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6" name="Shape 4416"/>
          <p:cNvSpPr>
            <a:spLocks noGrp="1" noRot="1" noChangeAspect="1"/>
          </p:cNvSpPr>
          <p:nvPr>
            <p:ph type="sldImg"/>
          </p:nvPr>
        </p:nvSpPr>
        <p:spPr>
          <a:xfrm>
            <a:off x="381000" y="685800"/>
            <a:ext cx="6096000" cy="3429000"/>
          </a:xfrm>
          <a:prstGeom prst="rect">
            <a:avLst/>
          </a:prstGeom>
        </p:spPr>
        <p:txBody>
          <a:bodyPr/>
          <a:lstStyle/>
          <a:p>
            <a:endParaRPr/>
          </a:p>
        </p:txBody>
      </p:sp>
      <p:sp>
        <p:nvSpPr>
          <p:cNvPr id="4417" name="Shape 4417"/>
          <p:cNvSpPr>
            <a:spLocks noGrp="1"/>
          </p:cNvSpPr>
          <p:nvPr>
            <p:ph type="body" sz="quarter" idx="1"/>
          </p:nvPr>
        </p:nvSpPr>
        <p:spPr>
          <a:prstGeom prst="rect">
            <a:avLst/>
          </a:prstGeom>
        </p:spPr>
        <p:txBody>
          <a:bodyPr/>
          <a:lstStyle/>
          <a:p>
            <a:r>
              <a:t>Today we'll take a brake from the CloudBees Pipeline plugin and explore Docker and the tools around it.</a:t>
            </a:r>
          </a:p>
        </p:txBody>
      </p:sp>
    </p:spTree>
    <p:extLst>
      <p:ext uri="{BB962C8B-B14F-4D97-AF65-F5344CB8AC3E}">
        <p14:creationId xmlns:p14="http://schemas.microsoft.com/office/powerpoint/2010/main" val="328645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6" name="Shape 4426"/>
          <p:cNvSpPr>
            <a:spLocks noGrp="1" noRot="1" noChangeAspect="1"/>
          </p:cNvSpPr>
          <p:nvPr>
            <p:ph type="sldImg"/>
          </p:nvPr>
        </p:nvSpPr>
        <p:spPr>
          <a:xfrm>
            <a:off x="381000" y="685800"/>
            <a:ext cx="6096000" cy="3429000"/>
          </a:xfrm>
          <a:prstGeom prst="rect">
            <a:avLst/>
          </a:prstGeom>
        </p:spPr>
        <p:txBody>
          <a:bodyPr/>
          <a:lstStyle/>
          <a:p>
            <a:endParaRPr/>
          </a:p>
        </p:txBody>
      </p:sp>
      <p:sp>
        <p:nvSpPr>
          <p:cNvPr id="4427" name="Shape 4427"/>
          <p:cNvSpPr>
            <a:spLocks noGrp="1"/>
          </p:cNvSpPr>
          <p:nvPr>
            <p:ph type="body" sz="quarter" idx="1"/>
          </p:nvPr>
        </p:nvSpPr>
        <p:spPr>
          <a:prstGeom prst="rect">
            <a:avLst/>
          </a:prstGeom>
        </p:spPr>
        <p:txBody>
          <a:bodyPr/>
          <a:lstStyle/>
          <a:p>
            <a:pPr>
              <a:defRPr b="1"/>
            </a:pPr>
            <a:r>
              <a:t>CD Pipeline</a:t>
            </a:r>
          </a:p>
          <a:p>
            <a:r>
              <a:t>We briefly explored the goals of a CD pipeline as a definition of a flow that defined the whole process, starting from SCM commit, through building and testing, all the way until deployment.</a:t>
            </a:r>
          </a:p>
          <a:p>
            <a:endParaRPr/>
          </a:p>
          <a:p>
            <a:pPr>
              <a:defRPr b="1"/>
            </a:pPr>
            <a:r>
              <a:t>Older solutions</a:t>
            </a:r>
          </a:p>
          <a:p>
            <a:r>
              <a:t>We continued discussing some of the older Jenkins solutions to this challenge and concluded that a real-world CD pipeline is way more complex than what those plugins can offer. The pipeline often requires complex and conditional logic, allocation and cleanup of resources, can involve human interaction, should be resumable in case of a failure, and so on. We also discussed the need to a balanced combination of code and visualisation of the pipeline.</a:t>
            </a:r>
          </a:p>
          <a:p>
            <a:endParaRPr/>
          </a:p>
          <a:p>
            <a:pPr>
              <a:defRPr b="1"/>
            </a:pPr>
            <a:r>
              <a:t>Build Flow plugin</a:t>
            </a:r>
          </a:p>
          <a:p>
            <a:r>
              <a:t>We could not begin the discussion of the CloudBees Pipeline plugin without mentioning the Build Flow plugin. It is, in a way, the predecessor of the CloudBees Pipeline plugin and uses similar concepts (Groovy, DSL, and so on). Even though it got wide adoption, it was considered only a proof of concept.</a:t>
            </a:r>
          </a:p>
          <a:p>
            <a:endParaRPr/>
          </a:p>
          <a:p>
            <a:pPr>
              <a:defRPr b="1"/>
            </a:pPr>
            <a:r>
              <a:t>CloudBees Pipeline Plugin</a:t>
            </a:r>
          </a:p>
          <a:p>
            <a:r>
              <a:t>CloudBees Pipeline plugin is an evolution of the CD concepts inside Jenkins and a response to ever changing needs of the industry. We went briefly through its major advantages and reasons behind its existence.</a:t>
            </a:r>
          </a:p>
          <a:p>
            <a:endParaRPr/>
          </a:p>
          <a:p>
            <a:pPr>
              <a:defRPr b="1"/>
            </a:pPr>
            <a:r>
              <a:t>Create Pipeline jobs</a:t>
            </a:r>
          </a:p>
          <a:p>
            <a:r>
              <a:t>We saw, briefly, how to create a new Pipeline job by implementing a simple echo running inside a slave with the </a:t>
            </a:r>
            <a:r>
              <a:rPr i="1"/>
              <a:t>cd</a:t>
            </a:r>
            <a:r>
              <a:t> label. The intention behind the example was only to give you a taste of what we'll explore in more details through the rest of the training.</a:t>
            </a:r>
          </a:p>
          <a:p>
            <a:endParaRPr/>
          </a:p>
          <a:p>
            <a:pPr>
              <a:defRPr b="1"/>
            </a:pPr>
            <a:r>
              <a:t>Use the Snippet Generator</a:t>
            </a:r>
          </a:p>
          <a:p>
            <a:r>
              <a:t>We used the Snippet Generator to help us create snippets of the Pipeline steps. It is a convenient way to explore the Pipeline DSL without having to memorise the syntax.</a:t>
            </a:r>
          </a:p>
          <a:p>
            <a:endParaRPr/>
          </a:p>
          <a:p>
            <a:pPr>
              <a:defRPr b="1"/>
            </a:pPr>
            <a:r>
              <a:t>Exercise</a:t>
            </a:r>
          </a:p>
          <a:p>
            <a:r>
              <a:t>[TEACHER DISPLAYS AND COMMENTS ON A FEW OF THE RESULTS PARTICIPANTS SENT]</a:t>
            </a:r>
          </a:p>
        </p:txBody>
      </p:sp>
    </p:spTree>
    <p:extLst>
      <p:ext uri="{BB962C8B-B14F-4D97-AF65-F5344CB8AC3E}">
        <p14:creationId xmlns:p14="http://schemas.microsoft.com/office/powerpoint/2010/main" val="1006273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4" name="Shape 4434"/>
          <p:cNvSpPr>
            <a:spLocks noGrp="1" noRot="1" noChangeAspect="1"/>
          </p:cNvSpPr>
          <p:nvPr>
            <p:ph type="sldImg"/>
          </p:nvPr>
        </p:nvSpPr>
        <p:spPr>
          <a:xfrm>
            <a:off x="381000" y="685800"/>
            <a:ext cx="6096000" cy="3429000"/>
          </a:xfrm>
          <a:prstGeom prst="rect">
            <a:avLst/>
          </a:prstGeom>
        </p:spPr>
        <p:txBody>
          <a:bodyPr/>
          <a:lstStyle/>
          <a:p>
            <a:endParaRPr/>
          </a:p>
        </p:txBody>
      </p:sp>
      <p:sp>
        <p:nvSpPr>
          <p:cNvPr id="4435" name="Shape 4435"/>
          <p:cNvSpPr>
            <a:spLocks noGrp="1"/>
          </p:cNvSpPr>
          <p:nvPr>
            <p:ph type="body" sz="quarter" idx="1"/>
          </p:nvPr>
        </p:nvSpPr>
        <p:spPr>
          <a:prstGeom prst="rect">
            <a:avLst/>
          </a:prstGeom>
        </p:spPr>
        <p:txBody>
          <a:bodyPr/>
          <a:lstStyle/>
          <a:p>
            <a:pPr>
              <a:defRPr b="1"/>
            </a:pPr>
            <a:r>
              <a:rPr dirty="0"/>
              <a:t>Self-sufficient</a:t>
            </a:r>
          </a:p>
          <a:p>
            <a:r>
              <a:rPr dirty="0"/>
              <a:t>Traditional deployments would put an artifact into an existing node expecting that everything else is in place; the application server, configuration files, dependencies, and so on. Containers, on the other hand, contain everything our software needs. Each container should be self-sufficient. It should contain everything an application needs. That includes, but is not limited to, run-time dependencies, built artefacts (JARs, WARs, DLLs), application server, and so on.</a:t>
            </a:r>
          </a:p>
          <a:p>
            <a:endParaRPr dirty="0"/>
          </a:p>
          <a:p>
            <a:pPr>
              <a:defRPr b="1"/>
            </a:pPr>
            <a:r>
              <a:rPr dirty="0"/>
              <a:t>Isolated</a:t>
            </a:r>
          </a:p>
          <a:p>
            <a:r>
              <a:rPr dirty="0"/>
              <a:t>Each container runs in an isolated process thus making it more fault-</a:t>
            </a:r>
            <a:r>
              <a:rPr dirty="0" err="1"/>
              <a:t>tollerant</a:t>
            </a:r>
            <a:r>
              <a:rPr dirty="0"/>
              <a:t>, easier to deploy and more secure.</a:t>
            </a:r>
          </a:p>
          <a:p>
            <a:endParaRPr dirty="0"/>
          </a:p>
          <a:p>
            <a:pPr>
              <a:defRPr b="1"/>
            </a:pPr>
            <a:r>
              <a:rPr dirty="0"/>
              <a:t>Immutable</a:t>
            </a:r>
          </a:p>
          <a:p>
            <a:r>
              <a:rPr dirty="0"/>
              <a:t>Containers consist of a number of unchangeable images making them immutable thus avoiding differences that might between different environments. Applications packed inside containers behave exactly the same no matter whether they are deployed to developer laptop, staging server, or production.</a:t>
            </a:r>
          </a:p>
          <a:p>
            <a:endParaRPr dirty="0"/>
          </a:p>
          <a:p>
            <a:pPr>
              <a:defRPr b="1"/>
            </a:pPr>
            <a:r>
              <a:rPr dirty="0"/>
              <a:t>Reliable</a:t>
            </a:r>
          </a:p>
          <a:p>
            <a:r>
              <a:rPr dirty="0"/>
              <a:t>When isolation, self-sufficiency, and immutability are combined, the result is higher reliability.</a:t>
            </a:r>
          </a:p>
          <a:p>
            <a:endParaRPr dirty="0"/>
          </a:p>
          <a:p>
            <a:pPr>
              <a:defRPr b="1"/>
            </a:pPr>
            <a:r>
              <a:rPr dirty="0"/>
              <a:t>Scalable</a:t>
            </a:r>
          </a:p>
          <a:p>
            <a:r>
              <a:rPr dirty="0"/>
              <a:t>Since each container is immutable, scaling an application is much easier than when other packaging and deployment methods are used.</a:t>
            </a:r>
          </a:p>
        </p:txBody>
      </p:sp>
    </p:spTree>
    <p:extLst>
      <p:ext uri="{BB962C8B-B14F-4D97-AF65-F5344CB8AC3E}">
        <p14:creationId xmlns:p14="http://schemas.microsoft.com/office/powerpoint/2010/main" val="10125407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9" name="Shape 4439"/>
          <p:cNvSpPr>
            <a:spLocks noGrp="1" noRot="1" noChangeAspect="1"/>
          </p:cNvSpPr>
          <p:nvPr>
            <p:ph type="sldImg"/>
          </p:nvPr>
        </p:nvSpPr>
        <p:spPr>
          <a:xfrm>
            <a:off x="381000" y="685800"/>
            <a:ext cx="6096000" cy="3429000"/>
          </a:xfrm>
          <a:prstGeom prst="rect">
            <a:avLst/>
          </a:prstGeom>
        </p:spPr>
        <p:txBody>
          <a:bodyPr/>
          <a:lstStyle/>
          <a:p>
            <a:endParaRPr/>
          </a:p>
        </p:txBody>
      </p:sp>
      <p:sp>
        <p:nvSpPr>
          <p:cNvPr id="4440" name="Shape 4440"/>
          <p:cNvSpPr>
            <a:spLocks noGrp="1"/>
          </p:cNvSpPr>
          <p:nvPr>
            <p:ph type="body" sz="quarter" idx="1"/>
          </p:nvPr>
        </p:nvSpPr>
        <p:spPr>
          <a:prstGeom prst="rect">
            <a:avLst/>
          </a:prstGeom>
        </p:spPr>
        <p:txBody>
          <a:bodyPr/>
          <a:lstStyle/>
          <a:p>
            <a:r>
              <a:t>A physical server running, for example, five virtual machines would have five operating systems in addition to a hypervisor that is more resource demanding than lxc. Five containers, on the other hand, share the operating system of the physical server and, where appropriate, binaries and libraries. As a result, containers are much more lightweight then VMs. That is not such a big difference with monolithic applications especially in cases when a single one would occupy the whole server. With microservices, this gain in resource utilization is very important considering that we might have tens or hundreds of them on a single physical server. Put in other words, a single physical server can host more containers than virtual machines.</a:t>
            </a:r>
          </a:p>
        </p:txBody>
      </p:sp>
    </p:spTree>
    <p:extLst>
      <p:ext uri="{BB962C8B-B14F-4D97-AF65-F5344CB8AC3E}">
        <p14:creationId xmlns:p14="http://schemas.microsoft.com/office/powerpoint/2010/main" val="11114285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 name="Shape 4444"/>
          <p:cNvSpPr>
            <a:spLocks noGrp="1" noRot="1" noChangeAspect="1"/>
          </p:cNvSpPr>
          <p:nvPr>
            <p:ph type="sldImg"/>
          </p:nvPr>
        </p:nvSpPr>
        <p:spPr>
          <a:xfrm>
            <a:off x="381000" y="685800"/>
            <a:ext cx="6096000" cy="3429000"/>
          </a:xfrm>
          <a:prstGeom prst="rect">
            <a:avLst/>
          </a:prstGeom>
        </p:spPr>
        <p:txBody>
          <a:bodyPr/>
          <a:lstStyle/>
          <a:p>
            <a:endParaRPr/>
          </a:p>
        </p:txBody>
      </p:sp>
      <p:sp>
        <p:nvSpPr>
          <p:cNvPr id="4445" name="Shape 4445"/>
          <p:cNvSpPr>
            <a:spLocks noGrp="1"/>
          </p:cNvSpPr>
          <p:nvPr>
            <p:ph type="body" sz="quarter" idx="1"/>
          </p:nvPr>
        </p:nvSpPr>
        <p:spPr>
          <a:prstGeom prst="rect">
            <a:avLst/>
          </a:prstGeom>
        </p:spPr>
        <p:txBody>
          <a:bodyPr/>
          <a:lstStyle/>
          <a:p>
            <a:r>
              <a:t>Containers are self-sufficient bundles that contain everything we need (with the exception of the kernel), run in an isolated process and are immutable. Being self-sufficient means that a container commonly has the following components.</a:t>
            </a:r>
            <a:br/>
            <a:r>
              <a:t/>
            </a:r>
            <a:br/>
            <a:r>
              <a:t>* Runtime libraries (JDK, Python, or any other library required for the application to run)</a:t>
            </a:r>
            <a:br/>
            <a:r>
              <a:t>* Application server (Tomcat, nginx, and so on)</a:t>
            </a:r>
            <a:br/>
            <a:r>
              <a:t>* Database (preferably lightweight)</a:t>
            </a:r>
            <a:br/>
            <a:r>
              <a:t>* Artifacts (JAR, WAR, static files, and so on)</a:t>
            </a:r>
          </a:p>
        </p:txBody>
      </p:sp>
    </p:spTree>
    <p:extLst>
      <p:ext uri="{BB962C8B-B14F-4D97-AF65-F5344CB8AC3E}">
        <p14:creationId xmlns:p14="http://schemas.microsoft.com/office/powerpoint/2010/main" val="967684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8" name="Shape 4288"/>
          <p:cNvSpPr>
            <a:spLocks noGrp="1" noRot="1" noChangeAspect="1"/>
          </p:cNvSpPr>
          <p:nvPr>
            <p:ph type="sldImg"/>
          </p:nvPr>
        </p:nvSpPr>
        <p:spPr>
          <a:xfrm>
            <a:off x="381000" y="685800"/>
            <a:ext cx="6096000" cy="3429000"/>
          </a:xfrm>
          <a:prstGeom prst="rect">
            <a:avLst/>
          </a:prstGeom>
        </p:spPr>
        <p:txBody>
          <a:bodyPr/>
          <a:lstStyle/>
          <a:p>
            <a:endParaRPr/>
          </a:p>
        </p:txBody>
      </p:sp>
      <p:sp>
        <p:nvSpPr>
          <p:cNvPr id="4289" name="Shape 4289"/>
          <p:cNvSpPr>
            <a:spLocks noGrp="1"/>
          </p:cNvSpPr>
          <p:nvPr>
            <p:ph type="body" sz="quarter" idx="1"/>
          </p:nvPr>
        </p:nvSpPr>
        <p:spPr>
          <a:prstGeom prst="rect">
            <a:avLst/>
          </a:prstGeom>
        </p:spPr>
        <p:txBody>
          <a:bodyPr/>
          <a:lstStyle/>
          <a:p>
            <a:r>
              <a:t>The aim of the first day of the workshop is to introduce Pipeline on theoretical level (without hands-on). It will provide a short history of other plugins that led to development of the Pipeline, provide reasons for its existence, and an introduction to its syntax.</a:t>
            </a:r>
          </a:p>
        </p:txBody>
      </p:sp>
    </p:spTree>
    <p:extLst>
      <p:ext uri="{BB962C8B-B14F-4D97-AF65-F5344CB8AC3E}">
        <p14:creationId xmlns:p14="http://schemas.microsoft.com/office/powerpoint/2010/main" val="8378198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9" name="Shape 4449"/>
          <p:cNvSpPr>
            <a:spLocks noGrp="1" noRot="1" noChangeAspect="1"/>
          </p:cNvSpPr>
          <p:nvPr>
            <p:ph type="sldImg"/>
          </p:nvPr>
        </p:nvSpPr>
        <p:spPr>
          <a:xfrm>
            <a:off x="381000" y="685800"/>
            <a:ext cx="6096000" cy="3429000"/>
          </a:xfrm>
          <a:prstGeom prst="rect">
            <a:avLst/>
          </a:prstGeom>
        </p:spPr>
        <p:txBody>
          <a:bodyPr/>
          <a:lstStyle/>
          <a:p>
            <a:endParaRPr/>
          </a:p>
        </p:txBody>
      </p:sp>
      <p:sp>
        <p:nvSpPr>
          <p:cNvPr id="4450" name="Shape 4450"/>
          <p:cNvSpPr>
            <a:spLocks noGrp="1"/>
          </p:cNvSpPr>
          <p:nvPr>
            <p:ph type="body" sz="quarter" idx="1"/>
          </p:nvPr>
        </p:nvSpPr>
        <p:spPr>
          <a:prstGeom prst="rect">
            <a:avLst/>
          </a:prstGeom>
        </p:spPr>
        <p:txBody>
          <a:bodyPr/>
          <a:lstStyle/>
          <a:p>
            <a:r>
              <a:t>Fully self-sufficient containers are the easiest way to deploy services but pose a few problems with scaling. If we'd like to scale such a container on multiple nodes in a cluster, we'd need to make sure that databases embedded into those containers are synchronized or that their data volumes are located on a shared drive. The first option often introduces unnecessary complexity while shared volumes might have a negative impact on performance. Alternative is to make containers almost self-sufficient by externalizing database into a separate container. In such a setting there would be two different containers per each service. One for the application and the other for the database. They would be linked (preferably through a proxy service). While such a combination slightly increases deployment complexity, it provides greater freedom when scaling. We can deploy multiple instances of the application container or several instances of the database depending performance testing results or increase in traffic. Finally, nothing prevents us to scale both if such a need arises.</a:t>
            </a:r>
          </a:p>
        </p:txBody>
      </p:sp>
    </p:spTree>
    <p:extLst>
      <p:ext uri="{BB962C8B-B14F-4D97-AF65-F5344CB8AC3E}">
        <p14:creationId xmlns:p14="http://schemas.microsoft.com/office/powerpoint/2010/main" val="987800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 name="Shape 4454"/>
          <p:cNvSpPr>
            <a:spLocks noGrp="1" noRot="1" noChangeAspect="1"/>
          </p:cNvSpPr>
          <p:nvPr>
            <p:ph type="sldImg"/>
          </p:nvPr>
        </p:nvSpPr>
        <p:spPr>
          <a:xfrm>
            <a:off x="381000" y="685800"/>
            <a:ext cx="6096000" cy="3429000"/>
          </a:xfrm>
          <a:prstGeom prst="rect">
            <a:avLst/>
          </a:prstGeom>
        </p:spPr>
        <p:txBody>
          <a:bodyPr/>
          <a:lstStyle/>
          <a:p>
            <a:endParaRPr/>
          </a:p>
        </p:txBody>
      </p:sp>
      <p:sp>
        <p:nvSpPr>
          <p:cNvPr id="4455" name="Shape 4455"/>
          <p:cNvSpPr>
            <a:spLocks noGrp="1"/>
          </p:cNvSpPr>
          <p:nvPr>
            <p:ph type="body" sz="quarter" idx="1"/>
          </p:nvPr>
        </p:nvSpPr>
        <p:spPr>
          <a:prstGeom prst="rect">
            <a:avLst/>
          </a:prstGeom>
        </p:spPr>
        <p:txBody>
          <a:bodyPr/>
          <a:lstStyle/>
          <a:p>
            <a:pPr>
              <a:defRPr b="1"/>
            </a:pPr>
            <a:r>
              <a:rPr dirty="0"/>
              <a:t>Local development and testing</a:t>
            </a:r>
          </a:p>
          <a:p>
            <a:r>
              <a:rPr dirty="0"/>
              <a:t>Due to containers self-sufficiency and immutability, setting up local environment poses no effort, and the result is exactly the same no matter whether they are run on laptops or servers. Running a full application requires a single command through Docker CLI. A whole system can be defined in a single Docker Compose configuration reducing deployment of any number of services a breeze.</a:t>
            </a:r>
          </a:p>
          <a:p>
            <a:endParaRPr dirty="0"/>
          </a:p>
          <a:p>
            <a:pPr>
              <a:defRPr b="1"/>
            </a:pPr>
            <a:r>
              <a:rPr dirty="0"/>
              <a:t>Continuous integration, delivery, or deployment</a:t>
            </a:r>
          </a:p>
          <a:p>
            <a:r>
              <a:rPr dirty="0"/>
              <a:t>Since there is no need to provision environments (except Docker engine itself), CI/CD is much simplified especially setting up nodes where testing and building will be performed. Moreover, containers can be removed after they run so that no trace of them is left of the server. We can, for example, run a container with tests and remove it at the end. That would be equivalent to creating a new slave VM for each tests run and removing it at the end thus freeing resources for other tasks. The major difference is that running containers is much faster than creating and </a:t>
            </a:r>
            <a:r>
              <a:rPr dirty="0" err="1"/>
              <a:t>initialising</a:t>
            </a:r>
            <a:r>
              <a:rPr dirty="0"/>
              <a:t> VMs.</a:t>
            </a:r>
          </a:p>
          <a:p>
            <a:endParaRPr dirty="0"/>
          </a:p>
          <a:p>
            <a:pPr>
              <a:defRPr b="1"/>
            </a:pPr>
            <a:r>
              <a:rPr dirty="0"/>
              <a:t>Reliable and repeatable deployments</a:t>
            </a:r>
          </a:p>
          <a:p>
            <a:r>
              <a:rPr dirty="0"/>
              <a:t>Having a guarantee that a container will behave in the same way no matter the environment, deployments are more reliable since we know that the application tested in, for example, staging environment, will behave the same when deployed to production. We can use containers to deploy applications from development, through staging, all the way until production environments.</a:t>
            </a:r>
          </a:p>
        </p:txBody>
      </p:sp>
    </p:spTree>
    <p:extLst>
      <p:ext uri="{BB962C8B-B14F-4D97-AF65-F5344CB8AC3E}">
        <p14:creationId xmlns:p14="http://schemas.microsoft.com/office/powerpoint/2010/main" val="19081767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140608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9" name="Shape 4459"/>
          <p:cNvSpPr>
            <a:spLocks noGrp="1" noRot="1" noChangeAspect="1"/>
          </p:cNvSpPr>
          <p:nvPr>
            <p:ph type="sldImg"/>
          </p:nvPr>
        </p:nvSpPr>
        <p:spPr>
          <a:xfrm>
            <a:off x="381000" y="685800"/>
            <a:ext cx="6096000" cy="3429000"/>
          </a:xfrm>
          <a:prstGeom prst="rect">
            <a:avLst/>
          </a:prstGeom>
        </p:spPr>
        <p:txBody>
          <a:bodyPr/>
          <a:lstStyle/>
          <a:p>
            <a:endParaRPr/>
          </a:p>
        </p:txBody>
      </p:sp>
      <p:sp>
        <p:nvSpPr>
          <p:cNvPr id="4460" name="Shape 4460"/>
          <p:cNvSpPr>
            <a:spLocks noGrp="1"/>
          </p:cNvSpPr>
          <p:nvPr>
            <p:ph type="body" sz="quarter" idx="1"/>
          </p:nvPr>
        </p:nvSpPr>
        <p:spPr>
          <a:prstGeom prst="rect">
            <a:avLst/>
          </a:prstGeom>
        </p:spPr>
        <p:txBody>
          <a:bodyPr/>
          <a:lstStyle/>
          <a:p>
            <a:r>
              <a:rPr dirty="0"/>
              <a:t>A very big ecosystem has been created around Docker. New operating systems </a:t>
            </a:r>
            <a:r>
              <a:rPr dirty="0" err="1"/>
              <a:t>specialised</a:t>
            </a:r>
            <a:r>
              <a:rPr dirty="0"/>
              <a:t> in running containers have emerged. Two examples would be CoreOS and Rancher. We got both commercial and open source solutions to store containers, different toolkits to define containers, clustering and monitoring tools, software defined networking solutions, network storage, and so on. Today we'll focus on tools developed by Docker itself, namely, Docker Hub and Registry, Engine, Compose, Swarm, Machine and Kinematic.</a:t>
            </a:r>
          </a:p>
        </p:txBody>
      </p:sp>
    </p:spTree>
    <p:extLst>
      <p:ext uri="{BB962C8B-B14F-4D97-AF65-F5344CB8AC3E}">
        <p14:creationId xmlns:p14="http://schemas.microsoft.com/office/powerpoint/2010/main" val="15834264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7" name="Shape 4467"/>
          <p:cNvSpPr>
            <a:spLocks noGrp="1" noRot="1" noChangeAspect="1"/>
          </p:cNvSpPr>
          <p:nvPr>
            <p:ph type="sldImg"/>
          </p:nvPr>
        </p:nvSpPr>
        <p:spPr>
          <a:xfrm>
            <a:off x="381000" y="685800"/>
            <a:ext cx="6096000" cy="3429000"/>
          </a:xfrm>
          <a:prstGeom prst="rect">
            <a:avLst/>
          </a:prstGeom>
        </p:spPr>
        <p:txBody>
          <a:bodyPr/>
          <a:lstStyle/>
          <a:p>
            <a:endParaRPr/>
          </a:p>
        </p:txBody>
      </p:sp>
      <p:sp>
        <p:nvSpPr>
          <p:cNvPr id="4468" name="Shape 4468"/>
          <p:cNvSpPr>
            <a:spLocks noGrp="1"/>
          </p:cNvSpPr>
          <p:nvPr>
            <p:ph type="body" sz="quarter" idx="1"/>
          </p:nvPr>
        </p:nvSpPr>
        <p:spPr>
          <a:prstGeom prst="rect">
            <a:avLst/>
          </a:prstGeom>
        </p:spPr>
        <p:txBody>
          <a:bodyPr/>
          <a:lstStyle/>
          <a:p>
            <a:pPr>
              <a:defRPr b="1"/>
            </a:pPr>
            <a:r>
              <a:t>Docker Hub</a:t>
            </a:r>
          </a:p>
          <a:p>
            <a:r>
              <a:t>Docker Hub is a cloud hosted service from Docker that provides registry capabilities for public and private content. We can push our containers to it and pull it on any server that has the access to internet. Moreover, it is a very useful tool to find already pre-made containers. If you need MongoDB, NodeJS server, ElasticSearch, or almost any other remotely popular tool or application, chances are that you'll find at least one version in Docker Hub. For example, both Jenkins OS and CloudBees Jenkins Enterprise edition container are available in Docker. We can run them with a single </a:t>
            </a:r>
            <a:r>
              <a:rPr i="1"/>
              <a:t>docker run</a:t>
            </a:r>
            <a:r>
              <a:t> command. As you'll see, we'll use an example service prepared exclusively for this training and freely available in Docker Hub. Please note that Docker Hub allows both public and private accounts.</a:t>
            </a:r>
          </a:p>
          <a:p>
            <a:endParaRPr/>
          </a:p>
          <a:p>
            <a:pPr>
              <a:defRPr b="1"/>
            </a:pPr>
            <a:r>
              <a:t>Docker Registry</a:t>
            </a:r>
          </a:p>
          <a:p>
            <a:r>
              <a:t>Docker Registry is an open source application dedicated to the storage and distribution of your Docker images. Many companies do not want to store their containers in Docker Hub, and prefer using Docker Registry as an alternative. Functionally, it is very similar to Docker Hub. The major difference is that it can be hosted on-premise or in your private cloud. Bear in mind that, unlike Docker Hub, it does not have a UI and needs to be operated completely through its CLI.</a:t>
            </a:r>
          </a:p>
          <a:p>
            <a:endParaRPr/>
          </a:p>
          <a:p>
            <a:pPr>
              <a:defRPr b="1"/>
            </a:pPr>
            <a:r>
              <a:t>Docker Trusted Registry</a:t>
            </a:r>
          </a:p>
          <a:p>
            <a:r>
              <a:t>Docker Trusted Registry allows you to store and manage your Docker images on-premise or in your virtual private cloud to support security or regulatory compliance requirements in keeping data and applications your infrastructure. The solution is based on </a:t>
            </a:r>
            <a:r>
              <a:rPr i="1"/>
              <a:t>Docker Registry</a:t>
            </a:r>
            <a:r>
              <a:t> with additional features mostly related to security. It also features and UI that can be used to operate and monitor containers.</a:t>
            </a:r>
          </a:p>
          <a:p>
            <a:endParaRPr/>
          </a:p>
          <a:p>
            <a:r>
              <a:t>Shell we give it a try and see </a:t>
            </a:r>
            <a:r>
              <a:rPr i="1"/>
              <a:t>Docker Hub</a:t>
            </a:r>
            <a:r>
              <a:t> and </a:t>
            </a:r>
            <a:r>
              <a:rPr i="1"/>
              <a:t>Docker Registry</a:t>
            </a:r>
            <a:r>
              <a:t> in action?</a:t>
            </a:r>
          </a:p>
        </p:txBody>
      </p:sp>
    </p:spTree>
    <p:extLst>
      <p:ext uri="{BB962C8B-B14F-4D97-AF65-F5344CB8AC3E}">
        <p14:creationId xmlns:p14="http://schemas.microsoft.com/office/powerpoint/2010/main" val="10304705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3" name="Shape 4473"/>
          <p:cNvSpPr>
            <a:spLocks noGrp="1" noRot="1" noChangeAspect="1"/>
          </p:cNvSpPr>
          <p:nvPr>
            <p:ph type="sldImg"/>
          </p:nvPr>
        </p:nvSpPr>
        <p:spPr>
          <a:xfrm>
            <a:off x="381000" y="685800"/>
            <a:ext cx="6096000" cy="3429000"/>
          </a:xfrm>
          <a:prstGeom prst="rect">
            <a:avLst/>
          </a:prstGeom>
        </p:spPr>
        <p:txBody>
          <a:bodyPr/>
          <a:lstStyle/>
          <a:p>
            <a:endParaRPr/>
          </a:p>
        </p:txBody>
      </p:sp>
      <p:sp>
        <p:nvSpPr>
          <p:cNvPr id="4474" name="Shape 4474"/>
          <p:cNvSpPr>
            <a:spLocks noGrp="1"/>
          </p:cNvSpPr>
          <p:nvPr>
            <p:ph type="body" sz="quarter" idx="1"/>
          </p:nvPr>
        </p:nvSpPr>
        <p:spPr>
          <a:prstGeom prst="rect">
            <a:avLst/>
          </a:prstGeom>
        </p:spPr>
        <p:txBody>
          <a:bodyPr/>
          <a:lstStyle/>
          <a:p>
            <a:pPr>
              <a:defRPr b="1"/>
            </a:pPr>
            <a:r>
              <a:t>$ vagrant ssh cje</a:t>
            </a:r>
          </a:p>
          <a:p>
            <a:r>
              <a:t>We'll start by entering into the VM we prepared for this training.</a:t>
            </a:r>
          </a:p>
          <a:p>
            <a:endParaRPr/>
          </a:p>
          <a:p>
            <a:pPr>
              <a:defRPr b="1"/>
            </a:pPr>
            <a:r>
              <a:t>$ write "Pull the container from Docker Hub"</a:t>
            </a:r>
          </a:p>
          <a:p>
            <a:pPr>
              <a:defRPr b="1"/>
            </a:pPr>
            <a:r>
              <a:t>$ docker pull cloudbees/training-books-ms-tests</a:t>
            </a:r>
          </a:p>
          <a:p>
            <a:r>
              <a:t>Next, we'll pull a sample service from Docker Hub. The container was pushed to the public account and is freely available for pulling without any credentials. In order to save some time and not risk with slow internet connection, the image we are about to pull has already been preloaded inside the VM. As a result, you'll see </a:t>
            </a:r>
            <a:r>
              <a:rPr i="1"/>
              <a:t>Status: Image is up to date for cloudbees/training-books-ms-tests</a:t>
            </a:r>
            <a:r>
              <a:t> message. This shows another great Docker feature. Each container consists of multiple images. When you pull a container, only those images that have been modified will be downloaded thus saving time.</a:t>
            </a:r>
          </a:p>
          <a:p>
            <a:endParaRPr/>
          </a:p>
          <a:p>
            <a:pPr>
              <a:defRPr b="1"/>
            </a:pPr>
            <a:r>
              <a:t>$ write "Tag the container for private registry"</a:t>
            </a:r>
          </a:p>
          <a:p>
            <a:pPr>
              <a:defRPr b="1"/>
            </a:pPr>
            <a:r>
              <a:t>$ docker tag -f cloudbees/training-books-ms-tests \</a:t>
            </a:r>
          </a:p>
          <a:p>
            <a:pPr>
              <a:defRPr b="1"/>
            </a:pPr>
            <a:r>
              <a:t>    10.100.198.200:5000/training-books-ms-tests</a:t>
            </a:r>
          </a:p>
          <a:p>
            <a:r>
              <a:t>Now that we have the container pulled into the VM, we can see the other solution for storing and retrieving containers. We'll push the image we pulled form Docker Hub into Registry running locally. Actually, we do not have any other option since I am not willing to share my Docker Hub credentials. Without them, you would not be able to push a new version to Docker Hub. Pushing to the private registry relies on the naming convention. If the name of the container is prefixed with the IP and the port of the private registry, when </a:t>
            </a:r>
            <a:r>
              <a:rPr i="1"/>
              <a:t>docker </a:t>
            </a:r>
            <a:r>
              <a:t>push is run, Docker Engine will send it to the specified address. In other words, pushing </a:t>
            </a:r>
            <a:r>
              <a:rPr i="1"/>
              <a:t>cloudbees/training-books-ms-tests</a:t>
            </a:r>
            <a:r>
              <a:t> would result in that container stored in Docker Hub. On the other hand, if we change the name of the container to </a:t>
            </a:r>
            <a:r>
              <a:rPr i="1"/>
              <a:t>10.100.198.200:5000/training-books-ms-tests</a:t>
            </a:r>
            <a:r>
              <a:t>, Docker Engine will store it in our private registry located in the specified IP and port. To accomplish this, we can use the </a:t>
            </a:r>
            <a:r>
              <a:rPr i="1"/>
              <a:t>tag</a:t>
            </a:r>
            <a:r>
              <a:t> command specifying the source container name followed by the new tag.</a:t>
            </a:r>
          </a:p>
          <a:p>
            <a:endParaRPr/>
          </a:p>
          <a:p>
            <a:pPr>
              <a:defRPr b="1"/>
            </a:pPr>
            <a:r>
              <a:t>$ write "Push the container to private registry"</a:t>
            </a:r>
          </a:p>
          <a:p>
            <a:pPr>
              <a:defRPr b="1"/>
            </a:pPr>
            <a:r>
              <a:t>$ docker push 10.100.198.200:5000/training-books-ms-tests</a:t>
            </a:r>
          </a:p>
          <a:p>
            <a:r>
              <a:t>Now that we have our container properly tagged with our registry IP and port, we can push it. You'll notice that Docker Engine listed quite a few images that form this container. The status of each of them is </a:t>
            </a:r>
            <a:r>
              <a:rPr i="1"/>
              <a:t>Image already exists</a:t>
            </a:r>
            <a:r>
              <a:t>. Again, we tried to save some time so pushing to the registry was part of the pre-load script we run as part of the preparation for this training. This was an useful demonstration that Docker Engine monitors each image separately and pushes only those that changed.</a:t>
            </a:r>
          </a:p>
          <a:p>
            <a:endParaRPr/>
          </a:p>
          <a:p>
            <a:pPr>
              <a:defRPr b="1"/>
            </a:pPr>
            <a:r>
              <a:t>$ write "The container can now be pulled from any server"</a:t>
            </a:r>
          </a:p>
          <a:p>
            <a:endParaRPr/>
          </a:p>
          <a:p>
            <a:r>
              <a:t>We mentioned Docker Engine a couple of times and used few of its commands in conjunction with Docker Hub and Private Registry for pulling, tagging, and pushing. Let's discuss it in more detail.</a:t>
            </a:r>
          </a:p>
        </p:txBody>
      </p:sp>
    </p:spTree>
    <p:extLst>
      <p:ext uri="{BB962C8B-B14F-4D97-AF65-F5344CB8AC3E}">
        <p14:creationId xmlns:p14="http://schemas.microsoft.com/office/powerpoint/2010/main" val="18097153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9" name="Shape 4479"/>
          <p:cNvSpPr>
            <a:spLocks noGrp="1" noRot="1" noChangeAspect="1"/>
          </p:cNvSpPr>
          <p:nvPr>
            <p:ph type="sldImg"/>
          </p:nvPr>
        </p:nvSpPr>
        <p:spPr>
          <a:xfrm>
            <a:off x="381000" y="685800"/>
            <a:ext cx="6096000" cy="3429000"/>
          </a:xfrm>
          <a:prstGeom prst="rect">
            <a:avLst/>
          </a:prstGeom>
        </p:spPr>
        <p:txBody>
          <a:bodyPr/>
          <a:lstStyle/>
          <a:p>
            <a:endParaRPr/>
          </a:p>
        </p:txBody>
      </p:sp>
      <p:sp>
        <p:nvSpPr>
          <p:cNvPr id="4480" name="Shape 4480"/>
          <p:cNvSpPr>
            <a:spLocks noGrp="1"/>
          </p:cNvSpPr>
          <p:nvPr>
            <p:ph type="body" sz="quarter" idx="1"/>
          </p:nvPr>
        </p:nvSpPr>
        <p:spPr>
          <a:prstGeom prst="rect">
            <a:avLst/>
          </a:prstGeom>
        </p:spPr>
        <p:txBody>
          <a:bodyPr/>
          <a:lstStyle/>
          <a:p>
            <a:r>
              <a:t>Docker Engine is a lightweight runtime and robust tooling that builds and runs Docker containers. Even though this was the official definition, Docker Engine does much more than that. It can run, pull, and push containers, create software defined network, manage volumes located on the host or network drives, and so on. Going through all the commands would require a much more time than what we have, so we'll focus on a few most common examples and the syntax behind them. Please note that tomorrow we'll combine Docker with Jenkins Pipeline. That will give us opportunity to explore both in more depth. Today, we'll focus on Docker alone.</a:t>
            </a:r>
          </a:p>
        </p:txBody>
      </p:sp>
    </p:spTree>
    <p:extLst>
      <p:ext uri="{BB962C8B-B14F-4D97-AF65-F5344CB8AC3E}">
        <p14:creationId xmlns:p14="http://schemas.microsoft.com/office/powerpoint/2010/main" val="10750790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 name="Shape 4485"/>
          <p:cNvSpPr>
            <a:spLocks noGrp="1" noRot="1" noChangeAspect="1"/>
          </p:cNvSpPr>
          <p:nvPr>
            <p:ph type="sldImg"/>
          </p:nvPr>
        </p:nvSpPr>
        <p:spPr>
          <a:xfrm>
            <a:off x="381000" y="685800"/>
            <a:ext cx="6096000" cy="3429000"/>
          </a:xfrm>
          <a:prstGeom prst="rect">
            <a:avLst/>
          </a:prstGeom>
        </p:spPr>
        <p:txBody>
          <a:bodyPr/>
          <a:lstStyle/>
          <a:p>
            <a:endParaRPr/>
          </a:p>
        </p:txBody>
      </p:sp>
      <p:sp>
        <p:nvSpPr>
          <p:cNvPr id="4486" name="Shape 4486"/>
          <p:cNvSpPr>
            <a:spLocks noGrp="1"/>
          </p:cNvSpPr>
          <p:nvPr>
            <p:ph type="body" sz="quarter" idx="1"/>
          </p:nvPr>
        </p:nvSpPr>
        <p:spPr>
          <a:prstGeom prst="rect">
            <a:avLst/>
          </a:prstGeom>
        </p:spPr>
        <p:txBody>
          <a:bodyPr/>
          <a:lstStyle/>
          <a:p>
            <a:pPr>
              <a:defRPr b="1"/>
            </a:pPr>
            <a:r>
              <a:rPr dirty="0"/>
              <a:t>$ write "Running Tests Inside Containers"</a:t>
            </a:r>
          </a:p>
          <a:p>
            <a:pPr>
              <a:defRPr b="1"/>
            </a:pPr>
            <a:endParaRPr dirty="0"/>
          </a:p>
          <a:p>
            <a:pPr>
              <a:defRPr b="1"/>
            </a:pPr>
            <a:r>
              <a:rPr dirty="0"/>
              <a:t>$ write "Enter the source code directory"</a:t>
            </a:r>
          </a:p>
          <a:p>
            <a:pPr>
              <a:defRPr b="1"/>
            </a:pPr>
            <a:r>
              <a:rPr dirty="0"/>
              <a:t>$ cd ~/training-books-ms</a:t>
            </a:r>
          </a:p>
          <a:p>
            <a:r>
              <a:rPr dirty="0"/>
              <a:t>Let's enter the training-books-ms directory. It contains the source code of the container we already pulled from Docker Hub.</a:t>
            </a:r>
          </a:p>
          <a:p>
            <a:endParaRPr dirty="0"/>
          </a:p>
          <a:p>
            <a:pPr>
              <a:defRPr b="1"/>
            </a:pPr>
            <a:r>
              <a:rPr dirty="0"/>
              <a:t>$ write "Run tests and build a JAR"</a:t>
            </a:r>
          </a:p>
          <a:p>
            <a:pPr>
              <a:defRPr b="1"/>
            </a:pPr>
            <a:r>
              <a:rPr dirty="0"/>
              <a:t>$ docker run -it --rm \</a:t>
            </a:r>
          </a:p>
          <a:p>
            <a:pPr>
              <a:defRPr b="1"/>
            </a:pPr>
            <a:r>
              <a:rPr dirty="0"/>
              <a:t>    -v $PWD/client/components:/source/client/components \</a:t>
            </a:r>
          </a:p>
          <a:p>
            <a:pPr>
              <a:defRPr b="1"/>
            </a:pPr>
            <a:r>
              <a:rPr dirty="0"/>
              <a:t>    -v $PWD/client/test:/source/client/test \</a:t>
            </a:r>
          </a:p>
          <a:p>
            <a:pPr>
              <a:defRPr b="1"/>
            </a:pPr>
            <a:r>
              <a:rPr dirty="0"/>
              <a:t>    -v $PWD/src:/source/src \</a:t>
            </a:r>
          </a:p>
          <a:p>
            <a:pPr>
              <a:defRPr b="1"/>
            </a:pPr>
            <a:r>
              <a:rPr dirty="0"/>
              <a:t>    -v $PWD/target/scala-2.10:/source/target/scala-2.10 \</a:t>
            </a:r>
          </a:p>
          <a:p>
            <a:pPr>
              <a:defRPr b="1"/>
            </a:pPr>
            <a:r>
              <a:rPr dirty="0"/>
              <a:t>    --env TEST_TYPE=all \</a:t>
            </a:r>
          </a:p>
          <a:p>
            <a:pPr>
              <a:defRPr b="1"/>
            </a:pPr>
            <a:r>
              <a:rPr dirty="0"/>
              <a:t>    10.100.198.200:5000/training-books-ms-tests</a:t>
            </a:r>
          </a:p>
          <a:p>
            <a:r>
              <a:rPr dirty="0"/>
              <a:t>We are (or strive to become) experienced programmers. Important part of developing a service or an application are tests. Besides, it is hardly possible to create a continuous delivery pipeline without tests. Let me give you a short background of this service. It is a micro service containing both front-end and back-end. The service is part of a bigger system dedicated to selling stuff online. This particular micro service is in charge of retrieving and administrating books. Its goal is to provide web components that can be embedded into a Web site as well as back-end API that those components or a third party can invoke. Back-end is written with Scala with Spray and the front-end web components with Polymer JS library. On top of all that, it stores data in a MongoDB. Front-end tests should run in Chrome and Firefox, while back-end tests need a fresh instance of MongoDB. The complete list of everything needed for this service to be properly tested is as follows. MongoDB, NodeJS, Git, SBT, FireFox, Chrome, Scala, Gulp, Bower... Since my memory does not serve me that well any more, there might be few more things I forgot. How much time do you think we would need to setup all those frameworks and tools on a new environment (probably Jenkins slave)? If that environment would be used for other things as well, how much headache we would have due to conflicts with the tools required by other services? Docker solves this, and many other things, by packaging everything in a container isolated from the rest of the environment. The server we are using, has only Docker and JDK installed (later is required for Jenkins slaves). You will find none of the tools we mentioned. Everything is inside the container we pulled. Let's recap the goal of the command we are about to run. It should:</a:t>
            </a:r>
          </a:p>
          <a:p>
            <a:pPr marL="160421" indent="-160421">
              <a:buSzPct val="100000"/>
              <a:buAutoNum type="arabicPeriod"/>
            </a:pPr>
            <a:r>
              <a:rPr dirty="0"/>
              <a:t>Run Mongo DB</a:t>
            </a:r>
          </a:p>
          <a:p>
            <a:pPr marL="160421" indent="-160421">
              <a:buSzPct val="100000"/>
              <a:buAutoNum type="arabicPeriod"/>
            </a:pPr>
            <a:r>
              <a:rPr dirty="0"/>
              <a:t>Run Back-end tests</a:t>
            </a:r>
          </a:p>
          <a:p>
            <a:pPr marL="160421" indent="-160421">
              <a:buSzPct val="100000"/>
              <a:buAutoNum type="arabicPeriod"/>
            </a:pPr>
            <a:r>
              <a:rPr dirty="0"/>
              <a:t>Shut down Mongo DB</a:t>
            </a:r>
          </a:p>
          <a:p>
            <a:pPr marL="160421" indent="-160421">
              <a:buSzPct val="100000"/>
              <a:buAutoNum type="arabicPeriod"/>
            </a:pPr>
            <a:r>
              <a:rPr dirty="0"/>
              <a:t>Run front-end tests using FireFox (optionally it can use Chrome as well since it is already inside the container)</a:t>
            </a:r>
          </a:p>
          <a:p>
            <a:pPr marL="160421" indent="-160421">
              <a:buSzPct val="100000"/>
              <a:buAutoNum type="arabicPeriod"/>
            </a:pPr>
            <a:r>
              <a:rPr dirty="0"/>
              <a:t>Compile the code</a:t>
            </a:r>
          </a:p>
          <a:p>
            <a:endParaRPr dirty="0"/>
          </a:p>
          <a:p>
            <a:r>
              <a:rPr dirty="0"/>
              <a:t>Please execute the command you see on the screen and we'll discuss the arguments while it is running. [MAKE SURE TO COMMENT WHAT IS HAPPENING ON THE SCREEN]</a:t>
            </a:r>
          </a:p>
          <a:p>
            <a:pPr marL="160421" indent="-160421">
              <a:buSzPct val="100000"/>
              <a:buAutoNum type="arabicPeriod"/>
            </a:pPr>
            <a:r>
              <a:rPr dirty="0"/>
              <a:t>-it: Makes the container interactive with a terminal.</a:t>
            </a:r>
          </a:p>
          <a:p>
            <a:pPr marL="160421" indent="-160421">
              <a:buSzPct val="100000"/>
              <a:buAutoNum type="arabicPeriod"/>
            </a:pPr>
            <a:r>
              <a:rPr dirty="0"/>
              <a:t>--rm: Removes the container when the process running inside it is finished. In other words, once the command is finished, there will be no trace of the container we run and resources will be freed for other tasks.</a:t>
            </a:r>
          </a:p>
          <a:p>
            <a:pPr marL="160421" indent="-160421">
              <a:buSzPct val="100000"/>
              <a:buAutoNum type="arabicPeriod"/>
            </a:pPr>
            <a:r>
              <a:rPr dirty="0"/>
              <a:t>-v: Mounts a volume between the host and the container. In this case, we're using it to mount the source code directories inside the container and, at the same time, to have the resulting JAR available.</a:t>
            </a:r>
          </a:p>
          <a:p>
            <a:pPr marL="160421" indent="-160421">
              <a:buSzPct val="100000"/>
              <a:buAutoNum type="arabicPeriod"/>
            </a:pPr>
            <a:r>
              <a:rPr dirty="0"/>
              <a:t>--env: Sets environment variables. In this case, we're using it to tell the code what type of tests to run.</a:t>
            </a:r>
          </a:p>
          <a:p>
            <a:endParaRPr dirty="0"/>
          </a:p>
          <a:p>
            <a:pPr>
              <a:defRPr b="1"/>
            </a:pPr>
            <a:r>
              <a:rPr dirty="0"/>
              <a:t>$ write "List directory contents"</a:t>
            </a:r>
          </a:p>
          <a:p>
            <a:pPr>
              <a:defRPr b="1"/>
            </a:pPr>
            <a:r>
              <a:rPr dirty="0"/>
              <a:t>$ ll target/scala-2.10/</a:t>
            </a:r>
          </a:p>
          <a:p>
            <a:r>
              <a:rPr dirty="0"/>
              <a:t>Let's take a look whether the JAR was indeed created. If everything went as expected, we should have it inside the </a:t>
            </a:r>
            <a:r>
              <a:rPr i="1" dirty="0"/>
              <a:t>target/scala-2.10</a:t>
            </a:r>
            <a:r>
              <a:rPr dirty="0"/>
              <a:t> directory. [RUN THE COMMAND]. Indeed, the </a:t>
            </a:r>
            <a:r>
              <a:rPr i="1" dirty="0"/>
              <a:t>books-ms-assembly-1.0.jar</a:t>
            </a:r>
            <a:r>
              <a:rPr dirty="0"/>
              <a:t> is there. All our tests run successfully and the JAR has been created.</a:t>
            </a:r>
          </a:p>
          <a:p>
            <a:endParaRPr dirty="0"/>
          </a:p>
          <a:p>
            <a:pPr>
              <a:defRPr b="1"/>
            </a:pPr>
            <a:r>
              <a:rPr dirty="0"/>
              <a:t>$ write "List Docker processes"</a:t>
            </a:r>
          </a:p>
          <a:p>
            <a:pPr>
              <a:defRPr b="1"/>
            </a:pPr>
            <a:r>
              <a:rPr dirty="0"/>
              <a:t>$ docker ps -a | grep books</a:t>
            </a:r>
          </a:p>
          <a:p>
            <a:r>
              <a:rPr dirty="0"/>
              <a:t>Let's list all Docker processes and see what happened with the </a:t>
            </a:r>
            <a:r>
              <a:rPr i="1" dirty="0"/>
              <a:t>training-books-ms-tests</a:t>
            </a:r>
            <a:r>
              <a:rPr dirty="0"/>
              <a:t> container</a:t>
            </a:r>
            <a:r>
              <a:rPr i="1" dirty="0"/>
              <a:t>. </a:t>
            </a:r>
            <a:r>
              <a:rPr dirty="0"/>
              <a:t>and demonstrate that the container is completely gone as if it never existed. [RUN THE COMMAND]. As you can see, there is no trace of the container we run.</a:t>
            </a:r>
          </a:p>
          <a:p>
            <a:endParaRPr dirty="0"/>
          </a:p>
          <a:p>
            <a:pPr>
              <a:defRPr b="1"/>
            </a:pPr>
            <a:r>
              <a:rPr dirty="0"/>
              <a:t>$ write "The container is gone, code has been tested, and the JAR was built"</a:t>
            </a:r>
          </a:p>
          <a:p>
            <a:pPr>
              <a:defRPr b="1"/>
            </a:pPr>
            <a:endParaRPr dirty="0"/>
          </a:p>
          <a:p>
            <a:r>
              <a:rPr dirty="0"/>
              <a:t>You will probably agree with me that the </a:t>
            </a:r>
            <a:r>
              <a:rPr i="1" dirty="0"/>
              <a:t>docker run</a:t>
            </a:r>
            <a:r>
              <a:rPr dirty="0"/>
              <a:t> command was too long. It would be close to impossible to remember all those arguments. How can we fix that? We could, for example, create a Shell script </a:t>
            </a:r>
            <a:r>
              <a:rPr i="1" dirty="0"/>
              <a:t>run_tests.sh</a:t>
            </a:r>
            <a:r>
              <a:rPr dirty="0"/>
              <a:t>. While that is a viable solution, there is a better one. We can use </a:t>
            </a:r>
            <a:r>
              <a:rPr i="1" dirty="0"/>
              <a:t>Docker Compose</a:t>
            </a:r>
            <a:r>
              <a:rPr dirty="0"/>
              <a:t>. However, I'm jumping in front of myself. Let us first explore a few more Docker commands.</a:t>
            </a:r>
          </a:p>
        </p:txBody>
      </p:sp>
    </p:spTree>
    <p:extLst>
      <p:ext uri="{BB962C8B-B14F-4D97-AF65-F5344CB8AC3E}">
        <p14:creationId xmlns:p14="http://schemas.microsoft.com/office/powerpoint/2010/main" val="20732341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1" name="Shape 4491"/>
          <p:cNvSpPr>
            <a:spLocks noGrp="1" noRot="1" noChangeAspect="1"/>
          </p:cNvSpPr>
          <p:nvPr>
            <p:ph type="sldImg"/>
          </p:nvPr>
        </p:nvSpPr>
        <p:spPr>
          <a:xfrm>
            <a:off x="381000" y="685800"/>
            <a:ext cx="6096000" cy="3429000"/>
          </a:xfrm>
          <a:prstGeom prst="rect">
            <a:avLst/>
          </a:prstGeom>
        </p:spPr>
        <p:txBody>
          <a:bodyPr/>
          <a:lstStyle/>
          <a:p>
            <a:endParaRPr/>
          </a:p>
        </p:txBody>
      </p:sp>
      <p:sp>
        <p:nvSpPr>
          <p:cNvPr id="4492" name="Shape 4492"/>
          <p:cNvSpPr>
            <a:spLocks noGrp="1"/>
          </p:cNvSpPr>
          <p:nvPr>
            <p:ph type="body" sz="quarter" idx="1"/>
          </p:nvPr>
        </p:nvSpPr>
        <p:spPr>
          <a:prstGeom prst="rect">
            <a:avLst/>
          </a:prstGeom>
        </p:spPr>
        <p:txBody>
          <a:bodyPr/>
          <a:lstStyle/>
          <a:p>
            <a:pPr>
              <a:defRPr b="1"/>
            </a:pPr>
            <a:r>
              <a:rPr dirty="0"/>
              <a:t>$ write "Building Containers and Pushing Them to the Private Registry"</a:t>
            </a:r>
          </a:p>
          <a:p>
            <a:pPr>
              <a:defRPr b="1"/>
            </a:pPr>
            <a:endParaRPr dirty="0"/>
          </a:p>
          <a:p>
            <a:pPr>
              <a:defRPr b="1"/>
            </a:pPr>
            <a:r>
              <a:rPr dirty="0"/>
              <a:t>$ write "Inspect Dockerfile"</a:t>
            </a:r>
          </a:p>
          <a:p>
            <a:pPr>
              <a:defRPr b="1"/>
            </a:pPr>
            <a:r>
              <a:rPr dirty="0"/>
              <a:t>$ cat Dockerfile</a:t>
            </a:r>
          </a:p>
          <a:p>
            <a:r>
              <a:rPr dirty="0"/>
              <a:t>Let's take a look at </a:t>
            </a:r>
            <a:r>
              <a:rPr i="1" dirty="0"/>
              <a:t>Dockerfile</a:t>
            </a:r>
            <a:r>
              <a:rPr dirty="0"/>
              <a:t>. It contains the full definition Docker requires to build the container. Let's take a look at it. [EXECUTE THE COMMAND]</a:t>
            </a:r>
          </a:p>
          <a:p>
            <a:pPr>
              <a:defRPr i="1"/>
            </a:pPr>
            <a:endParaRPr dirty="0"/>
          </a:p>
          <a:p>
            <a:pPr>
              <a:defRPr i="1"/>
            </a:pPr>
            <a:r>
              <a:rPr dirty="0"/>
              <a:t>FROM debian:jessie</a:t>
            </a:r>
          </a:p>
          <a:p>
            <a:r>
              <a:rPr dirty="0"/>
              <a:t>FROM: Tells Docker what to use as a base image (in this case Debian). Explain that it is not a full Debian distribution but the absolute minimum for the rest of the instructions to run (for example apt-get). Docker uses host kernel so there is no need for the full Linux OS inside a container.</a:t>
            </a:r>
          </a:p>
          <a:p>
            <a:pPr>
              <a:defRPr i="1"/>
            </a:pPr>
            <a:endParaRPr dirty="0"/>
          </a:p>
          <a:p>
            <a:pPr>
              <a:defRPr i="1"/>
            </a:pPr>
            <a:r>
              <a:rPr dirty="0"/>
              <a:t>MAINTAINER Viktor Farcic "viktor@farcic.com"</a:t>
            </a:r>
          </a:p>
          <a:p>
            <a:r>
              <a:rPr dirty="0"/>
              <a:t>MAINTAINER is for informational purposes only.</a:t>
            </a:r>
          </a:p>
          <a:p>
            <a:pPr>
              <a:defRPr i="1"/>
            </a:pPr>
            <a:r>
              <a:rPr dirty="0"/>
              <a:t>RUN apt-get update &amp;&amp; \</a:t>
            </a:r>
          </a:p>
          <a:p>
            <a:pPr>
              <a:defRPr i="1"/>
            </a:pPr>
            <a:r>
              <a:rPr dirty="0"/>
              <a:t>    apt-get install -y --force-yes --no-install-recommends openjdk-7-jdk &amp;&amp; \</a:t>
            </a:r>
          </a:p>
          <a:p>
            <a:pPr>
              <a:defRPr i="1"/>
            </a:pPr>
            <a:r>
              <a:rPr dirty="0"/>
              <a:t>    apt-get clean &amp;&amp; \</a:t>
            </a:r>
          </a:p>
          <a:p>
            <a:pPr>
              <a:defRPr i="1"/>
            </a:pPr>
            <a:r>
              <a:rPr dirty="0"/>
              <a:t>    rm -rf /var/lib/apt/lists/*</a:t>
            </a:r>
          </a:p>
          <a:p>
            <a:r>
              <a:rPr dirty="0"/>
              <a:t>RUN executes a command in the same way we'd run it through shell. In this case, it updates the system, installs JDK7, and, finally, performs some cleanup. Please note that multiple commands were specified. While we could have split it into several RUNs, using this syntax keeps the container small. Since each instruction is converted into a separate immutable image, if we did use multiple RUNs, deleting files with </a:t>
            </a:r>
            <a:r>
              <a:rPr i="1" dirty="0"/>
              <a:t>rm</a:t>
            </a:r>
            <a:r>
              <a:rPr dirty="0"/>
              <a:t> would have no effect of the container size. The </a:t>
            </a:r>
            <a:r>
              <a:rPr i="1" dirty="0"/>
              <a:t>apt-get update </a:t>
            </a:r>
            <a:r>
              <a:rPr dirty="0"/>
              <a:t>would generate an image and </a:t>
            </a:r>
            <a:r>
              <a:rPr i="1" dirty="0"/>
              <a:t>rm</a:t>
            </a:r>
            <a:r>
              <a:rPr dirty="0"/>
              <a:t> would create another.</a:t>
            </a:r>
          </a:p>
          <a:p>
            <a:endParaRPr dirty="0"/>
          </a:p>
          <a:p>
            <a:pPr>
              <a:defRPr i="1"/>
            </a:pPr>
            <a:r>
              <a:rPr dirty="0"/>
              <a:t>ENV DB_DBNAME books</a:t>
            </a:r>
          </a:p>
          <a:p>
            <a:pPr>
              <a:defRPr i="1"/>
            </a:pPr>
            <a:r>
              <a:rPr dirty="0"/>
              <a:t>ENV DB_COLLECTION books</a:t>
            </a:r>
          </a:p>
          <a:p>
            <a:pPr>
              <a:defRPr i="1"/>
            </a:pPr>
            <a:r>
              <a:rPr dirty="0"/>
              <a:t>ENV DB_HOST localhost</a:t>
            </a:r>
          </a:p>
          <a:p>
            <a:r>
              <a:rPr dirty="0"/>
              <a:t>ENV sets environment variables. In this case, we are creating several that will be used by the service. Those are default values that can be changed at runtime. Please note that environment variables are a preferred way to pass some custom values to a container. Alternative would be to expose a directory inside the container and inject parameter files. This alternative would jeopardise immutability and complicate deployments.</a:t>
            </a:r>
          </a:p>
          <a:p>
            <a:endParaRPr dirty="0"/>
          </a:p>
          <a:p>
            <a:pPr>
              <a:defRPr i="1"/>
            </a:pPr>
            <a:r>
              <a:rPr dirty="0"/>
              <a:t>COPY run.sh /run.sh</a:t>
            </a:r>
          </a:p>
          <a:p>
            <a:pPr>
              <a:defRPr i="1"/>
            </a:pPr>
            <a:r>
              <a:rPr dirty="0"/>
              <a:t>RUN chmod +x /run.sh</a:t>
            </a:r>
          </a:p>
          <a:p>
            <a:r>
              <a:rPr dirty="0"/>
              <a:t>The COPY command copies a file or a directory from the host to the container image.  In this case, we are copying the script from the source code to the container, and changing its permissions.</a:t>
            </a:r>
          </a:p>
          <a:p>
            <a:endParaRPr dirty="0"/>
          </a:p>
          <a:p>
            <a:pPr>
              <a:defRPr i="1"/>
            </a:pPr>
            <a:r>
              <a:rPr dirty="0"/>
              <a:t>COPY target/scala-2.10/books-ms-assembly-1.0.jar /bs.jar</a:t>
            </a:r>
          </a:p>
          <a:p>
            <a:pPr>
              <a:defRPr i="1"/>
            </a:pPr>
            <a:r>
              <a:rPr dirty="0"/>
              <a:t>COPY client/components /client/components</a:t>
            </a:r>
          </a:p>
          <a:p>
            <a:r>
              <a:rPr dirty="0"/>
              <a:t>We need a few more files. Namely, the JAR that we build as part of the testing process and some front-end static files. This might be a good moment to speak about the order of instructions inside Dockerfile. As a rule of thumb, you want to put those that are less likely to change at the top. In this case, installation of packages is highly unlikely to change, the environment variables and the </a:t>
            </a:r>
            <a:r>
              <a:rPr i="1" dirty="0"/>
              <a:t>run.sh </a:t>
            </a:r>
            <a:r>
              <a:rPr dirty="0"/>
              <a:t>script somewhat unlikely, while the JAR file and the static files are very likely to change on each build. The reason behind this order lies in the way Docker builds containers. It will start from the first instruction and go down, one by one, building images. If it finds the image corresponding to an instruction in its cache, that image will be reused. However, the first time it decides that a new image should be built, it will continue creating new ones from that instruction all the way until the end of Dockerfile.</a:t>
            </a:r>
          </a:p>
          <a:p>
            <a:endParaRPr dirty="0"/>
          </a:p>
          <a:p>
            <a:r>
              <a:rPr dirty="0"/>
              <a:t>We're almost done. Two more instructions are left.</a:t>
            </a:r>
          </a:p>
          <a:p>
            <a:endParaRPr dirty="0"/>
          </a:p>
          <a:p>
            <a:pPr>
              <a:defRPr i="1"/>
            </a:pPr>
            <a:r>
              <a:rPr dirty="0"/>
              <a:t>CMD ["/run.sh"]</a:t>
            </a:r>
          </a:p>
          <a:p>
            <a:r>
              <a:rPr dirty="0"/>
              <a:t>CMD represents a command that will be run when container is started. This can be overwritten at run time</a:t>
            </a:r>
          </a:p>
          <a:p>
            <a:endParaRPr dirty="0"/>
          </a:p>
          <a:p>
            <a:pPr>
              <a:defRPr i="1"/>
            </a:pPr>
            <a:r>
              <a:rPr dirty="0"/>
              <a:t>EXPOSE 8080</a:t>
            </a:r>
          </a:p>
          <a:p>
            <a:r>
              <a:rPr dirty="0"/>
              <a:t>EXPOSE defines ports that will be exposed. Please note that each container is like a host in itself. If, for example, you run a service inside a container and that service listens on port 8080, that port is opened only internally inside the container. Unless specified through EXPOSE, the host container is running on will not know about that port. The EXPOSE instruction tells Docker what are the ports that should be exposed to the host. As you'll see later, we have the option to defined to which port it will map to or let Docker decide. This combination of mapping between internal and external ports allows us not to worry that there will be conflicts (after all, there can be no two processes listening on the same port). You'll see ports exposure in action very soon.</a:t>
            </a:r>
          </a:p>
          <a:p>
            <a:endParaRPr dirty="0"/>
          </a:p>
          <a:p>
            <a:r>
              <a:rPr dirty="0"/>
              <a:t>Please note that the Dockerfile instructions we explored are, by no means, all available. We won't have time to go through all of them during this training. I encourage you to consult the documentation yourself.</a:t>
            </a:r>
          </a:p>
          <a:p>
            <a:endParaRPr dirty="0"/>
          </a:p>
          <a:p>
            <a:pPr>
              <a:defRPr b="1"/>
            </a:pPr>
            <a:r>
              <a:rPr dirty="0"/>
              <a:t>$ write "Build the container for private registry"</a:t>
            </a:r>
          </a:p>
          <a:p>
            <a:pPr>
              <a:defRPr b="1"/>
            </a:pPr>
            <a:r>
              <a:rPr dirty="0"/>
              <a:t>$ docker build -t 10.100.198.200:5000/training-books-ms .</a:t>
            </a:r>
          </a:p>
          <a:p>
            <a:r>
              <a:rPr dirty="0"/>
              <a:t>Now that we understand how to define our containers through Dockerfile, let's see how we can build a new version of our container. The </a:t>
            </a:r>
            <a:r>
              <a:rPr i="1" dirty="0"/>
              <a:t>build</a:t>
            </a:r>
            <a:r>
              <a:rPr dirty="0"/>
              <a:t> command creates a new container. In this case, we are using the </a:t>
            </a:r>
            <a:r>
              <a:rPr i="1" dirty="0"/>
              <a:t>-t</a:t>
            </a:r>
            <a:r>
              <a:rPr dirty="0"/>
              <a:t> argument to specify the tag of the container in registry-friendly way. Please note that there is a dot at the end of the command. The last argument specifies the directory where Dockerfile is located. Since it is in the same folder as the one we are right now, we use dot. [RUN THE COMMAND]. You'll notice that the first eight steps have the </a:t>
            </a:r>
            <a:r>
              <a:rPr i="1" dirty="0"/>
              <a:t>Using cache</a:t>
            </a:r>
            <a:r>
              <a:rPr dirty="0"/>
              <a:t> comment. Docker compared this Dockerfile instructions with the cache and decided that there is no need to build new images, thus speeding up the process and, at the same time, saving some disk space. Starting from the step nine, new images had to be built since we created a new JAR file that does not match the one Docker had in its cache. This was a practical demonstration of the need to give a careful thought to the order of Dockerfile instructions.</a:t>
            </a:r>
          </a:p>
          <a:p>
            <a:endParaRPr dirty="0"/>
          </a:p>
          <a:p>
            <a:pPr>
              <a:defRPr b="1"/>
            </a:pPr>
            <a:r>
              <a:rPr dirty="0"/>
              <a:t>$ write "Push the container to private registry"</a:t>
            </a:r>
          </a:p>
          <a:p>
            <a:pPr>
              <a:defRPr b="1"/>
            </a:pPr>
            <a:r>
              <a:rPr dirty="0"/>
              <a:t>$ docker push 10.100.198.200:5000/training-books-ms</a:t>
            </a:r>
          </a:p>
          <a:p>
            <a:r>
              <a:rPr dirty="0"/>
              <a:t>We built a new container but, at the moment, it is available only on the same host. If, for example, we'd like to run it on some other server, we'd need to first store it in the registry. The </a:t>
            </a:r>
            <a:r>
              <a:rPr i="1" dirty="0"/>
              <a:t>push</a:t>
            </a:r>
            <a:r>
              <a:rPr dirty="0"/>
              <a:t> command does that for us. It pushes the specified container to a registry. If the tag is prefixed with IP/port combination, Docker will assume that is the address of the registry. Otherwise, it would push the container to Docker Hub. [RUN THE COMMAND]. Please observe that only some of the images were actually pushed. Those that already exist were skipped.</a:t>
            </a:r>
          </a:p>
          <a:p>
            <a:endParaRPr dirty="0"/>
          </a:p>
          <a:p>
            <a:pPr>
              <a:defRPr b="1"/>
            </a:pPr>
            <a:r>
              <a:rPr dirty="0"/>
              <a:t>$ write "The new release is ready to be pulled from any server"</a:t>
            </a:r>
          </a:p>
        </p:txBody>
      </p:sp>
    </p:spTree>
    <p:extLst>
      <p:ext uri="{BB962C8B-B14F-4D97-AF65-F5344CB8AC3E}">
        <p14:creationId xmlns:p14="http://schemas.microsoft.com/office/powerpoint/2010/main" val="1924304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0" name="Shape 4500"/>
          <p:cNvSpPr>
            <a:spLocks noGrp="1" noRot="1" noChangeAspect="1"/>
          </p:cNvSpPr>
          <p:nvPr>
            <p:ph type="sldImg"/>
          </p:nvPr>
        </p:nvSpPr>
        <p:spPr>
          <a:xfrm>
            <a:off x="381000" y="685800"/>
            <a:ext cx="6096000" cy="3429000"/>
          </a:xfrm>
          <a:prstGeom prst="rect">
            <a:avLst/>
          </a:prstGeom>
        </p:spPr>
        <p:txBody>
          <a:bodyPr/>
          <a:lstStyle/>
          <a:p>
            <a:endParaRPr/>
          </a:p>
        </p:txBody>
      </p:sp>
      <p:sp>
        <p:nvSpPr>
          <p:cNvPr id="4501" name="Shape 4501"/>
          <p:cNvSpPr>
            <a:spLocks noGrp="1"/>
          </p:cNvSpPr>
          <p:nvPr>
            <p:ph type="body" sz="quarter" idx="1"/>
          </p:nvPr>
        </p:nvSpPr>
        <p:spPr>
          <a:prstGeom prst="rect">
            <a:avLst/>
          </a:prstGeom>
        </p:spPr>
        <p:txBody>
          <a:bodyPr/>
          <a:lstStyle/>
          <a:p>
            <a:pPr>
              <a:defRPr b="1"/>
            </a:pPr>
            <a:r>
              <a:t>$ write "Running containers"</a:t>
            </a:r>
          </a:p>
          <a:p>
            <a:pPr>
              <a:defRPr b="1"/>
            </a:pPr>
            <a:endParaRPr/>
          </a:p>
          <a:p>
            <a:pPr>
              <a:defRPr b="1"/>
            </a:pPr>
            <a:r>
              <a:t>$ write "Run the MongoDB container"</a:t>
            </a:r>
          </a:p>
          <a:p>
            <a:pPr>
              <a:defRPr b="1"/>
            </a:pPr>
            <a:r>
              <a:t>$ docker run -d --name books-ms-db mongo</a:t>
            </a:r>
          </a:p>
          <a:p>
            <a:r>
              <a:t>The service we are using relies on MongoDB as data storage. While we could have placed it inside the container we built, that would potentially create problems. For example, scaling a single, do-it-all container is more difficult. We might realise that we need two instances of the service itself and only one of the DB. There are other reasons but we won't go into them. The important thing to note is that we need both the service and the MongoDB running as two separate containers. Since, in this case, we do not need anything special from the MongoDB, we'll run the official, publicly available, container from Docker Hub. Let's run the DB first. [RUN THE COMMAND]. This is the command in its, almost, simplest form. We specified that the instance should run in detached mode (in the background), that it should be named </a:t>
            </a:r>
            <a:r>
              <a:rPr i="1"/>
              <a:t>books-ms-db</a:t>
            </a:r>
            <a:r>
              <a:t>, and, finally, the name of the container (</a:t>
            </a:r>
            <a:r>
              <a:rPr i="1"/>
              <a:t>mongo</a:t>
            </a:r>
            <a:r>
              <a:t>). Please note that we did not specify any port for the mongo container. You might be asking how are we going to invoke it from our service? The answer lies in links, as you'll see in the next command.</a:t>
            </a:r>
          </a:p>
          <a:p>
            <a:endParaRPr/>
          </a:p>
          <a:p>
            <a:pPr>
              <a:defRPr b="1"/>
            </a:pPr>
            <a:r>
              <a:t>$ write "Run the service container linked to MongoDB"</a:t>
            </a:r>
          </a:p>
          <a:p>
            <a:pPr>
              <a:defRPr b="1"/>
            </a:pPr>
            <a:r>
              <a:t>$ docker run -d --name books-ms \</a:t>
            </a:r>
          </a:p>
          <a:p>
            <a:pPr>
              <a:defRPr b="1"/>
            </a:pPr>
            <a:r>
              <a:t>    -p 1234:8080 \</a:t>
            </a:r>
          </a:p>
          <a:p>
            <a:pPr>
              <a:defRPr b="1"/>
            </a:pPr>
            <a:r>
              <a:t>    --link books-ms-db:db \</a:t>
            </a:r>
          </a:p>
          <a:p>
            <a:pPr>
              <a:defRPr b="1"/>
            </a:pPr>
            <a:r>
              <a:t>    10.100.198.200:5000/training-books-ms</a:t>
            </a:r>
          </a:p>
          <a:p>
            <a:r>
              <a:t>We'll use the same </a:t>
            </a:r>
            <a:r>
              <a:rPr i="1"/>
              <a:t>-</a:t>
            </a:r>
            <a:r>
              <a:t>d and </a:t>
            </a:r>
            <a:r>
              <a:rPr i="1"/>
              <a:t>--name </a:t>
            </a:r>
            <a:r>
              <a:t>arguments to specify that this container should also run in detached mode and be named </a:t>
            </a:r>
            <a:r>
              <a:rPr i="1"/>
              <a:t>books-ms</a:t>
            </a:r>
            <a:r>
              <a:t>. The </a:t>
            </a:r>
            <a:r>
              <a:rPr i="1"/>
              <a:t>-p</a:t>
            </a:r>
            <a:r>
              <a:t> argument specifies that the internal port 8080 should be exposed as 1234 on the host. Once we run it, our service will be available on the port 1234 which will be internally mapped to the port 8080. The next in line is the </a:t>
            </a:r>
            <a:r>
              <a:rPr i="1"/>
              <a:t>--link</a:t>
            </a:r>
            <a:r>
              <a:t> that will create a connection between the </a:t>
            </a:r>
            <a:r>
              <a:rPr i="1"/>
              <a:t>books-ms-db</a:t>
            </a:r>
            <a:r>
              <a:t> and the </a:t>
            </a:r>
            <a:r>
              <a:rPr i="1"/>
              <a:t>book-ms</a:t>
            </a:r>
            <a:r>
              <a:t> containers. Docker will create environment variables that we'll be able to use to find out the internal IP and the port of the MongoDB. Finally, we set that the container that should be run is </a:t>
            </a:r>
            <a:r>
              <a:rPr i="1"/>
              <a:t>10.100.198.200:5000/training-books-ms</a:t>
            </a:r>
            <a:r>
              <a:t>. [RUN THE COMMAND]</a:t>
            </a:r>
          </a:p>
          <a:p>
            <a:endParaRPr/>
          </a:p>
          <a:p>
            <a:pPr>
              <a:defRPr b="1"/>
            </a:pPr>
            <a:r>
              <a:t>$ write "List environment variables inside the running container"</a:t>
            </a:r>
          </a:p>
          <a:p>
            <a:pPr>
              <a:defRPr b="1" i="1"/>
            </a:pPr>
            <a:r>
              <a:t>$ docker exec -it books-ms env | grep DB</a:t>
            </a:r>
          </a:p>
          <a:p>
            <a:r>
              <a:t>Let's see the environment variables Docker created through the </a:t>
            </a:r>
            <a:r>
              <a:rPr i="1"/>
              <a:t>--link</a:t>
            </a:r>
            <a:r>
              <a:t> instruction and, at the same time, explore one more command. The </a:t>
            </a:r>
            <a:r>
              <a:rPr i="1"/>
              <a:t>exec</a:t>
            </a:r>
            <a:r>
              <a:t> command allows us to execute a command inside a running container. In this case, we're executing </a:t>
            </a:r>
            <a:r>
              <a:rPr i="1"/>
              <a:t>env</a:t>
            </a:r>
            <a:r>
              <a:t> that will list all environment variables and </a:t>
            </a:r>
            <a:r>
              <a:rPr i="1"/>
              <a:t>piping</a:t>
            </a:r>
            <a:r>
              <a:t> the result to </a:t>
            </a:r>
            <a:r>
              <a:rPr i="1"/>
              <a:t>grep DB</a:t>
            </a:r>
            <a:r>
              <a:t> so that only those we are interested with are output. [RUN THE COMMAND]. As you can see, Docker created quite a few variables so that, depending on our needs, we can choose the one (or more) that suit us the best. The important thing to note is that Docker created an internal network with the IP </a:t>
            </a:r>
            <a:r>
              <a:rPr i="1"/>
              <a:t>172.17.0.3</a:t>
            </a:r>
            <a:r>
              <a:t>. Through it, we can access the DB from this container even though the same IP does not exist in the host. In other words, the database is accessible only through this container.</a:t>
            </a:r>
          </a:p>
          <a:p>
            <a:endParaRPr/>
          </a:p>
          <a:p>
            <a:pPr>
              <a:defRPr b="1"/>
            </a:pPr>
            <a:r>
              <a:t>$ write "List all running Docker process"</a:t>
            </a:r>
          </a:p>
          <a:p>
            <a:pPr>
              <a:defRPr b="1"/>
            </a:pPr>
            <a:r>
              <a:t>$ docker ps</a:t>
            </a:r>
          </a:p>
          <a:p>
            <a:pPr>
              <a:defRPr b="1"/>
            </a:pPr>
            <a:r>
              <a:rPr b="0"/>
              <a:t>We can leverage the </a:t>
            </a:r>
            <a:r>
              <a:rPr b="0" i="1"/>
              <a:t>ps</a:t>
            </a:r>
            <a:r>
              <a:rPr b="0"/>
              <a:t> command to list all Docker processes and confirm that our containers are indeed running. [RUN THE COMMAND]. As you can see, we are currently running three containers. Each of the is described with the container's unique identification (ID), the name of the image, command used to start it, how long ago it was created, the status, exposed ports, and, finally, names. Besides the two containers we just run (books-ms and books-ms-db), you can also see the registry where we pushed the container after it was built.</a:t>
            </a:r>
          </a:p>
          <a:p>
            <a:pPr>
              <a:defRPr b="1"/>
            </a:pPr>
            <a:endParaRPr b="0"/>
          </a:p>
          <a:p>
            <a:pPr>
              <a:defRPr b="1"/>
            </a:pPr>
            <a:r>
              <a:t>$ write "Confirm that the service works"</a:t>
            </a:r>
            <a:endParaRPr b="0"/>
          </a:p>
          <a:p>
            <a:pPr>
              <a:defRPr b="1"/>
            </a:pPr>
            <a:r>
              <a:t>$ curl -I localhost:1234/api/v1/books</a:t>
            </a:r>
            <a:endParaRPr b="0"/>
          </a:p>
          <a:p>
            <a:r>
              <a:t>Finally, let's double check that the containers we run are indeed working. Since the books-ms service depends on MongoDB container, we can send a request that queries the DB and, it the HTTP response status is 200, everything is working as expected. [RUN THE COMMAND]. Success! Our service inside the container is indeed working.</a:t>
            </a:r>
          </a:p>
          <a:p>
            <a:endParaRPr/>
          </a:p>
          <a:p>
            <a:pPr>
              <a:defRPr b="1"/>
            </a:pPr>
            <a:r>
              <a:t>$ write "The service packed inside a Docker container has been deployed"</a:t>
            </a:r>
            <a:endParaRPr b="0"/>
          </a:p>
          <a:p>
            <a:endParaRPr b="0"/>
          </a:p>
          <a:p>
            <a:r>
              <a:t>Shall we take a look at a few more Docker commands?</a:t>
            </a:r>
          </a:p>
        </p:txBody>
      </p:sp>
    </p:spTree>
    <p:extLst>
      <p:ext uri="{BB962C8B-B14F-4D97-AF65-F5344CB8AC3E}">
        <p14:creationId xmlns:p14="http://schemas.microsoft.com/office/powerpoint/2010/main" val="675688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3" name="Shape 4293"/>
          <p:cNvSpPr>
            <a:spLocks noGrp="1" noRot="1" noChangeAspect="1"/>
          </p:cNvSpPr>
          <p:nvPr>
            <p:ph type="sldImg"/>
          </p:nvPr>
        </p:nvSpPr>
        <p:spPr>
          <a:xfrm>
            <a:off x="381000" y="685800"/>
            <a:ext cx="6096000" cy="3429000"/>
          </a:xfrm>
          <a:prstGeom prst="rect">
            <a:avLst/>
          </a:prstGeom>
        </p:spPr>
        <p:txBody>
          <a:bodyPr/>
          <a:lstStyle/>
          <a:p>
            <a:endParaRPr/>
          </a:p>
        </p:txBody>
      </p:sp>
      <p:sp>
        <p:nvSpPr>
          <p:cNvPr id="4294" name="Shape 4294"/>
          <p:cNvSpPr>
            <a:spLocks noGrp="1"/>
          </p:cNvSpPr>
          <p:nvPr>
            <p:ph type="body" sz="quarter" idx="1"/>
          </p:nvPr>
        </p:nvSpPr>
        <p:spPr>
          <a:prstGeom prst="rect">
            <a:avLst/>
          </a:prstGeom>
        </p:spPr>
        <p:txBody>
          <a:bodyPr/>
          <a:lstStyle/>
          <a:p>
            <a:pPr>
              <a:defRPr b="1"/>
            </a:pPr>
            <a:r>
              <a:rPr dirty="0"/>
              <a:t>Reduction of a number of jobs:</a:t>
            </a:r>
          </a:p>
          <a:p>
            <a:r>
              <a:rPr dirty="0"/>
              <a:t>When there are tens of jobs, their maintenance is quite easy. However, when that number increases to hundreds, managing them can become quite tedious and time demanding.</a:t>
            </a:r>
          </a:p>
          <a:p>
            <a:endParaRPr dirty="0"/>
          </a:p>
          <a:p>
            <a:r>
              <a:rPr dirty="0"/>
              <a:t>Let’s say that an average pipeline has five jobs (building, pre-deployment testing, deployment to a staging environment, post-deployment testing, and deployment to production). In reality, there are often more than five jobs but let’s keep it an optimistic estimate. If we multiple those jobs with, let’s say, twenty pipelines belonging to twenty different projects, the total number reaches one hundred.</a:t>
            </a:r>
          </a:p>
          <a:p>
            <a:endParaRPr dirty="0"/>
          </a:p>
          <a:p>
            <a:pPr>
              <a:defRPr b="1"/>
            </a:pPr>
            <a:r>
              <a:rPr dirty="0"/>
              <a:t>Easier maintenance:</a:t>
            </a:r>
          </a:p>
          <a:p>
            <a:r>
              <a:rPr dirty="0"/>
              <a:t>Now, imagine that we need to change all those jobs from, let’s say, Maven to </a:t>
            </a:r>
            <a:r>
              <a:rPr dirty="0" err="1"/>
              <a:t>Gradle</a:t>
            </a:r>
            <a:r>
              <a:rPr dirty="0"/>
              <a:t>. We can choose to start modifying them through the Jenkins UI or be brave and apply changes directly in Jenkins XML files that represent those jobs. Either way, this, seemingly simple change, would require quite some dedication. Fortunately, CloudBees Jenkins Enterprise Platform has templating functionality that simplifies massive modifications to multiple jobs.</a:t>
            </a:r>
          </a:p>
          <a:p>
            <a:endParaRPr dirty="0"/>
          </a:p>
          <a:p>
            <a:pPr>
              <a:defRPr b="1"/>
            </a:pPr>
            <a:r>
              <a:rPr dirty="0"/>
              <a:t>Deployment </a:t>
            </a:r>
            <a:r>
              <a:rPr dirty="0" err="1"/>
              <a:t>decentralisation</a:t>
            </a:r>
            <a:r>
              <a:rPr dirty="0"/>
              <a:t>:</a:t>
            </a:r>
          </a:p>
          <a:p>
            <a:r>
              <a:rPr dirty="0"/>
              <a:t>Even with it, maintaining many jobs chained into a pipeline is a complex </a:t>
            </a:r>
            <a:r>
              <a:rPr dirty="0" err="1"/>
              <a:t>endeavour</a:t>
            </a:r>
            <a:r>
              <a:rPr dirty="0"/>
              <a:t>. Moreover, due to its nature, everything is centralized in one location making it hard for teams to manage jobs belonging to their own projects.</a:t>
            </a:r>
          </a:p>
          <a:p>
            <a:endParaRPr dirty="0"/>
          </a:p>
          <a:p>
            <a:pPr>
              <a:defRPr b="1"/>
            </a:pPr>
            <a:r>
              <a:rPr dirty="0"/>
              <a:t>Easier specification through code:</a:t>
            </a:r>
          </a:p>
          <a:p>
            <a:r>
              <a:rPr dirty="0"/>
              <a:t>Some time ago, it become fashionable to use UIs for everything. We got a lot of tools that relied almost completely on </a:t>
            </a:r>
            <a:r>
              <a:rPr dirty="0" err="1"/>
              <a:t>drag&amp;drop</a:t>
            </a:r>
            <a:r>
              <a:rPr dirty="0"/>
              <a:t> operations. Since then, we learned that there </a:t>
            </a:r>
            <a:r>
              <a:rPr dirty="0" err="1"/>
              <a:t>there</a:t>
            </a:r>
            <a:r>
              <a:rPr dirty="0"/>
              <a:t> should be a healthy division between the usage of UIs and code. Deployment pipeline is one of those cases when something is easier to express, and cheaper to maintain, when specified as code. Traditional Jenkins jobs proved to introduce unnecessary problems when dealing with complex pipelines, conditionals, and so on.</a:t>
            </a:r>
          </a:p>
        </p:txBody>
      </p:sp>
    </p:spTree>
    <p:extLst>
      <p:ext uri="{BB962C8B-B14F-4D97-AF65-F5344CB8AC3E}">
        <p14:creationId xmlns:p14="http://schemas.microsoft.com/office/powerpoint/2010/main" val="1878615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 name="Shape 4506"/>
          <p:cNvSpPr>
            <a:spLocks noGrp="1" noRot="1" noChangeAspect="1"/>
          </p:cNvSpPr>
          <p:nvPr>
            <p:ph type="sldImg"/>
          </p:nvPr>
        </p:nvSpPr>
        <p:spPr>
          <a:xfrm>
            <a:off x="381000" y="685800"/>
            <a:ext cx="6096000" cy="3429000"/>
          </a:xfrm>
          <a:prstGeom prst="rect">
            <a:avLst/>
          </a:prstGeom>
        </p:spPr>
        <p:txBody>
          <a:bodyPr/>
          <a:lstStyle/>
          <a:p>
            <a:endParaRPr/>
          </a:p>
        </p:txBody>
      </p:sp>
      <p:sp>
        <p:nvSpPr>
          <p:cNvPr id="4507" name="Shape 4507"/>
          <p:cNvSpPr>
            <a:spLocks noGrp="1"/>
          </p:cNvSpPr>
          <p:nvPr>
            <p:ph type="body" sz="quarter" idx="1"/>
          </p:nvPr>
        </p:nvSpPr>
        <p:spPr>
          <a:prstGeom prst="rect">
            <a:avLst/>
          </a:prstGeom>
        </p:spPr>
        <p:txBody>
          <a:bodyPr/>
          <a:lstStyle/>
          <a:p>
            <a:pPr>
              <a:defRPr b="1"/>
            </a:pPr>
            <a:r>
              <a:t>$ write "Logging, Stopping and Removing Containers"</a:t>
            </a:r>
          </a:p>
          <a:p>
            <a:pPr>
              <a:defRPr b="1"/>
            </a:pPr>
            <a:endParaRPr/>
          </a:p>
          <a:p>
            <a:pPr>
              <a:defRPr b="1"/>
            </a:pPr>
            <a:r>
              <a:t>$ write "Outputting service logs"</a:t>
            </a:r>
          </a:p>
          <a:p>
            <a:pPr>
              <a:defRPr b="1"/>
            </a:pPr>
            <a:r>
              <a:t>$ docker logs books-ms</a:t>
            </a:r>
          </a:p>
          <a:p>
            <a:pPr>
              <a:defRPr b="1"/>
            </a:pPr>
            <a:r>
              <a:t>$ write "Outputting DB logs"</a:t>
            </a:r>
          </a:p>
          <a:p>
            <a:pPr>
              <a:defRPr b="1"/>
            </a:pPr>
            <a:r>
              <a:t>$ docker logs books-ms-db</a:t>
            </a:r>
          </a:p>
          <a:p>
            <a:r>
              <a:t>Displaying logs of a running container is easy. All we have to do is run the </a:t>
            </a:r>
            <a:r>
              <a:rPr i="1"/>
              <a:t>logs</a:t>
            </a:r>
            <a:r>
              <a:t> command followed with the name of the ID of the container. [RUN COMMANDS]. Please note that we could use the </a:t>
            </a:r>
            <a:r>
              <a:rPr i="1"/>
              <a:t>-f</a:t>
            </a:r>
            <a:r>
              <a:t> argument. In that case, Docker would </a:t>
            </a:r>
            <a:r>
              <a:rPr i="1"/>
              <a:t>tail</a:t>
            </a:r>
            <a:r>
              <a:t> logs displaying them in near-realtime. It's worth mentioning that the best practice is to write the code that sends logs to standard output. If needed, we can always instruct Docker to redirect them to a file or, for example, syslog.</a:t>
            </a:r>
          </a:p>
          <a:p>
            <a:endParaRPr/>
          </a:p>
          <a:p>
            <a:pPr>
              <a:defRPr b="1"/>
            </a:pPr>
            <a:r>
              <a:t>$ write "Stopping containers"</a:t>
            </a:r>
          </a:p>
          <a:p>
            <a:pPr>
              <a:defRPr b="1"/>
            </a:pPr>
            <a:r>
              <a:t>$ docker stop books-ms-db books-ms</a:t>
            </a:r>
          </a:p>
          <a:p>
            <a:r>
              <a:t>We can just as easily stop a running container. [RUN THE COMMAND]</a:t>
            </a:r>
          </a:p>
          <a:p>
            <a:endParaRPr/>
          </a:p>
          <a:p>
            <a:pPr>
              <a:defRPr b="1"/>
            </a:pPr>
            <a:r>
              <a:t>$ write "Listing all Docker processes"</a:t>
            </a:r>
          </a:p>
          <a:p>
            <a:pPr>
              <a:defRPr b="1"/>
            </a:pPr>
            <a:r>
              <a:t>$ docker ps -a</a:t>
            </a:r>
          </a:p>
          <a:p>
            <a:r>
              <a:t>To display all (not only running) processes, please use the </a:t>
            </a:r>
            <a:r>
              <a:rPr i="1"/>
              <a:t>-a</a:t>
            </a:r>
            <a:r>
              <a:t> argument. [RUN THE COMMAND]. Since we stopped our containers, their status is </a:t>
            </a:r>
            <a:r>
              <a:rPr i="1"/>
              <a:t>EXITED.</a:t>
            </a:r>
          </a:p>
          <a:p>
            <a:endParaRPr i="1"/>
          </a:p>
          <a:p>
            <a:pPr>
              <a:defRPr b="1"/>
            </a:pPr>
            <a:r>
              <a:t>$ write "Removing containers"</a:t>
            </a:r>
          </a:p>
          <a:p>
            <a:pPr>
              <a:defRPr b="1"/>
            </a:pPr>
            <a:r>
              <a:t>$ docker rm books-ms-db books-ms</a:t>
            </a:r>
          </a:p>
          <a:p>
            <a:r>
              <a:t>We can also remove containers with the </a:t>
            </a:r>
            <a:r>
              <a:rPr i="1"/>
              <a:t>--rm</a:t>
            </a:r>
            <a:r>
              <a:t> argument. [RUN THE COMMAND].</a:t>
            </a:r>
          </a:p>
          <a:p>
            <a:endParaRPr/>
          </a:p>
          <a:p>
            <a:pPr>
              <a:defRPr b="1"/>
            </a:pPr>
            <a:r>
              <a:t>$ write "Listing all Docker processes"</a:t>
            </a:r>
          </a:p>
          <a:p>
            <a:pPr>
              <a:defRPr b="1"/>
            </a:pPr>
            <a:r>
              <a:t>$ docker ps -a</a:t>
            </a:r>
          </a:p>
          <a:p>
            <a:r>
              <a:t>[RUN THE COMMAND]. This time, our containers are absent from the list of all processes.</a:t>
            </a:r>
          </a:p>
          <a:p>
            <a:endParaRPr/>
          </a:p>
          <a:p>
            <a:pPr>
              <a:defRPr b="1"/>
            </a:pPr>
            <a:r>
              <a:t>$ write "The service has been removed from the server"</a:t>
            </a:r>
          </a:p>
          <a:p>
            <a:endParaRPr/>
          </a:p>
          <a:p>
            <a:r>
              <a:t>Let us explore few other tools available in the Docker ecosystem. We won't have much time to spend with them. Instead, I'll give you only a brief overview that you can leverage later on when you explore Docker in more depth.</a:t>
            </a:r>
          </a:p>
        </p:txBody>
      </p:sp>
    </p:spTree>
    <p:extLst>
      <p:ext uri="{BB962C8B-B14F-4D97-AF65-F5344CB8AC3E}">
        <p14:creationId xmlns:p14="http://schemas.microsoft.com/office/powerpoint/2010/main" val="3988588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2" name="Shape 4512"/>
          <p:cNvSpPr>
            <a:spLocks noGrp="1" noRot="1" noChangeAspect="1"/>
          </p:cNvSpPr>
          <p:nvPr>
            <p:ph type="sldImg"/>
          </p:nvPr>
        </p:nvSpPr>
        <p:spPr>
          <a:xfrm>
            <a:off x="381000" y="685800"/>
            <a:ext cx="6096000" cy="3429000"/>
          </a:xfrm>
          <a:prstGeom prst="rect">
            <a:avLst/>
          </a:prstGeom>
        </p:spPr>
        <p:txBody>
          <a:bodyPr/>
          <a:lstStyle/>
          <a:p>
            <a:endParaRPr/>
          </a:p>
        </p:txBody>
      </p:sp>
      <p:sp>
        <p:nvSpPr>
          <p:cNvPr id="4513" name="Shape 4513"/>
          <p:cNvSpPr>
            <a:spLocks noGrp="1"/>
          </p:cNvSpPr>
          <p:nvPr>
            <p:ph type="body" sz="quarter" idx="1"/>
          </p:nvPr>
        </p:nvSpPr>
        <p:spPr>
          <a:prstGeom prst="rect">
            <a:avLst/>
          </a:prstGeom>
        </p:spPr>
        <p:txBody>
          <a:bodyPr/>
          <a:lstStyle/>
          <a:p>
            <a:r>
              <a:t>Docker Compose allows defining multi-container application with all of its dependencies in a single file, then spin your application up in a single command. The main advantage is that it allows us to specify in an easy to read and write format everything our containers need for running. Instead of remembering all the arguments and dependencies we used previously, with Docker Compose we would run short single commands like </a:t>
            </a:r>
            <a:r>
              <a:rPr i="1"/>
              <a:t>docker-compose up</a:t>
            </a:r>
            <a:r>
              <a:t>, </a:t>
            </a:r>
            <a:r>
              <a:rPr i="1"/>
              <a:t>docker-compose stop</a:t>
            </a:r>
            <a:r>
              <a:t>, and so on. Since everything is defined in a docker-compose.yml file, compose would pass detailed instructions to the Engine.</a:t>
            </a:r>
          </a:p>
        </p:txBody>
      </p:sp>
    </p:spTree>
    <p:extLst>
      <p:ext uri="{BB962C8B-B14F-4D97-AF65-F5344CB8AC3E}">
        <p14:creationId xmlns:p14="http://schemas.microsoft.com/office/powerpoint/2010/main" val="13233893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8" name="Shape 4518"/>
          <p:cNvSpPr>
            <a:spLocks noGrp="1" noRot="1" noChangeAspect="1"/>
          </p:cNvSpPr>
          <p:nvPr>
            <p:ph type="sldImg"/>
          </p:nvPr>
        </p:nvSpPr>
        <p:spPr>
          <a:xfrm>
            <a:off x="381000" y="685800"/>
            <a:ext cx="6096000" cy="3429000"/>
          </a:xfrm>
          <a:prstGeom prst="rect">
            <a:avLst/>
          </a:prstGeom>
        </p:spPr>
        <p:txBody>
          <a:bodyPr/>
          <a:lstStyle/>
          <a:p>
            <a:endParaRPr/>
          </a:p>
        </p:txBody>
      </p:sp>
      <p:sp>
        <p:nvSpPr>
          <p:cNvPr id="4519" name="Shape 4519"/>
          <p:cNvSpPr>
            <a:spLocks noGrp="1"/>
          </p:cNvSpPr>
          <p:nvPr>
            <p:ph type="body" sz="quarter" idx="1"/>
          </p:nvPr>
        </p:nvSpPr>
        <p:spPr>
          <a:prstGeom prst="rect">
            <a:avLst/>
          </a:prstGeom>
        </p:spPr>
        <p:txBody>
          <a:bodyPr/>
          <a:lstStyle/>
          <a:p>
            <a:r>
              <a:t>Docker Swarm provides native clustering capabilities to turn a group of Docker engines into a single, virtual Docker Engine. With these pooled resources, you can scale out your application as if it were running on a single, huge computer. Running a few applications packed inside several containers is easy. Doing the same with tens, hundreds, or even thousands, is quite challenging. Where should we deploy a service? Which server has available resources. How to scale? What happens in case a node is down? Those, and many other scenarios, can be solved with Docker Swarm. It, or a similar tool like Mesos or Kubernetes, is indispensable in any but smallest datacenters.</a:t>
            </a:r>
          </a:p>
        </p:txBody>
      </p:sp>
    </p:spTree>
    <p:extLst>
      <p:ext uri="{BB962C8B-B14F-4D97-AF65-F5344CB8AC3E}">
        <p14:creationId xmlns:p14="http://schemas.microsoft.com/office/powerpoint/2010/main" val="7160516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4" name="Shape 4524"/>
          <p:cNvSpPr>
            <a:spLocks noGrp="1" noRot="1" noChangeAspect="1"/>
          </p:cNvSpPr>
          <p:nvPr>
            <p:ph type="sldImg"/>
          </p:nvPr>
        </p:nvSpPr>
        <p:spPr>
          <a:xfrm>
            <a:off x="381000" y="685800"/>
            <a:ext cx="6096000" cy="3429000"/>
          </a:xfrm>
          <a:prstGeom prst="rect">
            <a:avLst/>
          </a:prstGeom>
        </p:spPr>
        <p:txBody>
          <a:bodyPr/>
          <a:lstStyle/>
          <a:p>
            <a:endParaRPr/>
          </a:p>
        </p:txBody>
      </p:sp>
      <p:sp>
        <p:nvSpPr>
          <p:cNvPr id="4525" name="Shape 4525"/>
          <p:cNvSpPr>
            <a:spLocks noGrp="1"/>
          </p:cNvSpPr>
          <p:nvPr>
            <p:ph type="body" sz="quarter" idx="1"/>
          </p:nvPr>
        </p:nvSpPr>
        <p:spPr>
          <a:prstGeom prst="rect">
            <a:avLst/>
          </a:prstGeom>
        </p:spPr>
        <p:txBody>
          <a:bodyPr/>
          <a:lstStyle/>
          <a:p>
            <a:r>
              <a:t>Docker Machine automatically sets up Docker on your computer, on cloud providers, and inside your data center. Docker Machine provisions the hosts, installs Docker Engine on them, and then configures the Docker client to talk to the Docker Engines. </a:t>
            </a:r>
          </a:p>
        </p:txBody>
      </p:sp>
    </p:spTree>
    <p:extLst>
      <p:ext uri="{BB962C8B-B14F-4D97-AF65-F5344CB8AC3E}">
        <p14:creationId xmlns:p14="http://schemas.microsoft.com/office/powerpoint/2010/main" val="1810850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0" name="Shape 4530"/>
          <p:cNvSpPr>
            <a:spLocks noGrp="1" noRot="1" noChangeAspect="1"/>
          </p:cNvSpPr>
          <p:nvPr>
            <p:ph type="sldImg"/>
          </p:nvPr>
        </p:nvSpPr>
        <p:spPr>
          <a:xfrm>
            <a:off x="381000" y="685800"/>
            <a:ext cx="6096000" cy="3429000"/>
          </a:xfrm>
          <a:prstGeom prst="rect">
            <a:avLst/>
          </a:prstGeom>
        </p:spPr>
        <p:txBody>
          <a:bodyPr/>
          <a:lstStyle/>
          <a:p>
            <a:endParaRPr/>
          </a:p>
        </p:txBody>
      </p:sp>
      <p:sp>
        <p:nvSpPr>
          <p:cNvPr id="4531" name="Shape 4531"/>
          <p:cNvSpPr>
            <a:spLocks noGrp="1"/>
          </p:cNvSpPr>
          <p:nvPr>
            <p:ph type="body" sz="quarter" idx="1"/>
          </p:nvPr>
        </p:nvSpPr>
        <p:spPr>
          <a:prstGeom prst="rect">
            <a:avLst/>
          </a:prstGeom>
        </p:spPr>
        <p:txBody>
          <a:bodyPr/>
          <a:lstStyle/>
          <a:p>
            <a:r>
              <a:t>Kitematic is a completely automated process that installs and configures the Docker environment on your machine. Build and run containers through a simple, yet powerful graphical user interface (GUI).</a:t>
            </a:r>
          </a:p>
        </p:txBody>
      </p:sp>
    </p:spTree>
    <p:extLst>
      <p:ext uri="{BB962C8B-B14F-4D97-AF65-F5344CB8AC3E}">
        <p14:creationId xmlns:p14="http://schemas.microsoft.com/office/powerpoint/2010/main" val="5128806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 name="Shape 4540"/>
          <p:cNvSpPr>
            <a:spLocks noGrp="1" noRot="1" noChangeAspect="1"/>
          </p:cNvSpPr>
          <p:nvPr>
            <p:ph type="sldImg"/>
          </p:nvPr>
        </p:nvSpPr>
        <p:spPr>
          <a:xfrm>
            <a:off x="381000" y="685800"/>
            <a:ext cx="6096000" cy="3429000"/>
          </a:xfrm>
          <a:prstGeom prst="rect">
            <a:avLst/>
          </a:prstGeom>
        </p:spPr>
        <p:txBody>
          <a:bodyPr/>
          <a:lstStyle/>
          <a:p>
            <a:endParaRPr/>
          </a:p>
        </p:txBody>
      </p:sp>
      <p:sp>
        <p:nvSpPr>
          <p:cNvPr id="4541" name="Shape 4541"/>
          <p:cNvSpPr>
            <a:spLocks noGrp="1"/>
          </p:cNvSpPr>
          <p:nvPr>
            <p:ph type="body" sz="quarter" idx="1"/>
          </p:nvPr>
        </p:nvSpPr>
        <p:spPr>
          <a:prstGeom prst="rect">
            <a:avLst/>
          </a:prstGeom>
        </p:spPr>
        <p:txBody>
          <a:bodyPr/>
          <a:lstStyle/>
          <a:p>
            <a:pPr>
              <a:defRPr b="1"/>
            </a:pPr>
            <a:r>
              <a:rPr dirty="0"/>
              <a:t>Docker benefits &amp; advantages</a:t>
            </a:r>
          </a:p>
          <a:p>
            <a:r>
              <a:rPr dirty="0"/>
              <a:t>Some of the Docker benefits we discussed is self-sufficiency, isolation, immutability, reliability, and scalability. We showed how it differs from virtual machines and why containers use much less resources. We also discussed few of the ways we can </a:t>
            </a:r>
            <a:r>
              <a:rPr dirty="0" err="1"/>
              <a:t>organise</a:t>
            </a:r>
            <a:r>
              <a:rPr dirty="0"/>
              <a:t> our services and applications. They can be fully self-sufficient with everything inside a single container (API, application layers, database, system and runtime libraries, and so on. We also discussed that in many cases it is a better solution to split an application into multiple containers with, for example, service running in one and a database in another.</a:t>
            </a:r>
          </a:p>
          <a:p>
            <a:endParaRPr dirty="0"/>
          </a:p>
          <a:p>
            <a:pPr>
              <a:defRPr b="1"/>
            </a:pPr>
            <a:r>
              <a:rPr dirty="0"/>
              <a:t>Docker use cases</a:t>
            </a:r>
          </a:p>
          <a:p>
            <a:r>
              <a:rPr dirty="0"/>
              <a:t>We discussed some of the most common use cases like local development and testing, continuous integration, delivery, or deployment, reliable and repeatable deployments, and so on.</a:t>
            </a:r>
          </a:p>
          <a:p>
            <a:endParaRPr dirty="0"/>
          </a:p>
          <a:p>
            <a:r>
              <a:rPr dirty="0"/>
              <a:t>From there on we jumped into some of the tools in the Docker ecosystem.</a:t>
            </a:r>
          </a:p>
          <a:p>
            <a:endParaRPr dirty="0"/>
          </a:p>
          <a:p>
            <a:pPr>
              <a:defRPr b="1"/>
            </a:pPr>
            <a:r>
              <a:rPr dirty="0"/>
              <a:t>Docker Hub and Registry</a:t>
            </a:r>
          </a:p>
          <a:p>
            <a:r>
              <a:rPr dirty="0"/>
              <a:t>We pulled an image from Docker Hub and, later on, pushed it to the private registry running on our server.</a:t>
            </a:r>
          </a:p>
          <a:p>
            <a:endParaRPr dirty="0"/>
          </a:p>
          <a:p>
            <a:pPr>
              <a:defRPr b="1"/>
            </a:pPr>
            <a:r>
              <a:rPr dirty="0"/>
              <a:t>Docker Engine</a:t>
            </a:r>
          </a:p>
          <a:p>
            <a:r>
              <a:rPr dirty="0"/>
              <a:t>We explored some of the common commands available in the Docker Engine. We explored </a:t>
            </a:r>
            <a:r>
              <a:rPr dirty="0" err="1"/>
              <a:t>Dockerfile</a:t>
            </a:r>
            <a:r>
              <a:rPr dirty="0"/>
              <a:t> that we used to define all the steps Engine needs to build the service container which, later on, we pushed to the private registry. We run the MongoDB container that served as a database for your service which we also run as a container. We learned how to enter a running container as well as how to list all Docker processes. We explored commands that help us display logs, and stop and remove a container.</a:t>
            </a:r>
          </a:p>
          <a:p>
            <a:endParaRPr dirty="0"/>
          </a:p>
          <a:p>
            <a:pPr>
              <a:defRPr b="1"/>
            </a:pPr>
            <a:r>
              <a:rPr dirty="0"/>
              <a:t>Docker Compose</a:t>
            </a:r>
          </a:p>
          <a:p>
            <a:r>
              <a:rPr dirty="0"/>
              <a:t>We briefly went through Docker Compose that can be used to specify all the parameters required to operate containers.</a:t>
            </a:r>
          </a:p>
          <a:p>
            <a:endParaRPr dirty="0"/>
          </a:p>
          <a:p>
            <a:pPr>
              <a:defRPr b="1"/>
            </a:pPr>
            <a:r>
              <a:rPr dirty="0"/>
              <a:t>Docker Swarm</a:t>
            </a:r>
          </a:p>
          <a:p>
            <a:r>
              <a:rPr dirty="0"/>
              <a:t>We discussed the usage of Docker Swarm as the containers orchestrator inside a datacenter.</a:t>
            </a:r>
          </a:p>
          <a:p>
            <a:endParaRPr dirty="0"/>
          </a:p>
          <a:p>
            <a:pPr>
              <a:defRPr b="1"/>
            </a:pPr>
            <a:r>
              <a:rPr dirty="0"/>
              <a:t>Docker Machine</a:t>
            </a:r>
          </a:p>
          <a:p>
            <a:r>
              <a:rPr dirty="0"/>
              <a:t>We saw that Docker Machine can be </a:t>
            </a:r>
            <a:r>
              <a:rPr dirty="0" err="1"/>
              <a:t>utilised</a:t>
            </a:r>
            <a:r>
              <a:rPr dirty="0"/>
              <a:t> to quickly create virtual machines ready for usage within the Docker Ecosystem.</a:t>
            </a:r>
          </a:p>
          <a:p>
            <a:endParaRPr dirty="0"/>
          </a:p>
          <a:p>
            <a:pPr>
              <a:defRPr b="1"/>
            </a:pPr>
            <a:r>
              <a:rPr dirty="0"/>
              <a:t>Kinematic</a:t>
            </a:r>
          </a:p>
          <a:p>
            <a:r>
              <a:rPr dirty="0"/>
              <a:t>Finally, we mentioned that on Windows and OS X operating systems, we can use Kinematic to configure our system to run Docker tools. It also provides a useful UI.</a:t>
            </a:r>
          </a:p>
        </p:txBody>
      </p:sp>
    </p:spTree>
    <p:extLst>
      <p:ext uri="{BB962C8B-B14F-4D97-AF65-F5344CB8AC3E}">
        <p14:creationId xmlns:p14="http://schemas.microsoft.com/office/powerpoint/2010/main" val="17007271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7" name="Shape 4547"/>
          <p:cNvSpPr>
            <a:spLocks noGrp="1" noRot="1" noChangeAspect="1"/>
          </p:cNvSpPr>
          <p:nvPr>
            <p:ph type="sldImg"/>
          </p:nvPr>
        </p:nvSpPr>
        <p:spPr>
          <a:xfrm>
            <a:off x="381000" y="685800"/>
            <a:ext cx="6096000" cy="3429000"/>
          </a:xfrm>
          <a:prstGeom prst="rect">
            <a:avLst/>
          </a:prstGeom>
        </p:spPr>
        <p:txBody>
          <a:bodyPr/>
          <a:lstStyle/>
          <a:p>
            <a:endParaRPr/>
          </a:p>
        </p:txBody>
      </p:sp>
      <p:sp>
        <p:nvSpPr>
          <p:cNvPr id="4548" name="Shape 4548"/>
          <p:cNvSpPr>
            <a:spLocks noGrp="1"/>
          </p:cNvSpPr>
          <p:nvPr>
            <p:ph type="body" sz="quarter" idx="1"/>
          </p:nvPr>
        </p:nvSpPr>
        <p:spPr>
          <a:prstGeom prst="rect">
            <a:avLst/>
          </a:prstGeom>
        </p:spPr>
        <p:txBody>
          <a:bodyPr/>
          <a:lstStyle/>
          <a:p>
            <a:r>
              <a:t>To reinforce today’s material we have a short exercise for you. </a:t>
            </a:r>
          </a:p>
          <a:p>
            <a:endParaRPr/>
          </a:p>
          <a:p>
            <a:r>
              <a:t>[READ THE EXERCISE FROM THE SCREEN]</a:t>
            </a:r>
          </a:p>
          <a:p>
            <a:endParaRPr/>
          </a:p>
          <a:p>
            <a:r>
              <a:t>Please send your Pipeline script to my email. We'll begin the next day by exploring few of the examples you created.</a:t>
            </a:r>
          </a:p>
        </p:txBody>
      </p:sp>
    </p:spTree>
    <p:extLst>
      <p:ext uri="{BB962C8B-B14F-4D97-AF65-F5344CB8AC3E}">
        <p14:creationId xmlns:p14="http://schemas.microsoft.com/office/powerpoint/2010/main" val="11133642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4" name="Shape 4564"/>
          <p:cNvSpPr>
            <a:spLocks noGrp="1" noRot="1" noChangeAspect="1"/>
          </p:cNvSpPr>
          <p:nvPr>
            <p:ph type="sldImg"/>
          </p:nvPr>
        </p:nvSpPr>
        <p:spPr>
          <a:xfrm>
            <a:off x="381000" y="685800"/>
            <a:ext cx="6096000" cy="3429000"/>
          </a:xfrm>
          <a:prstGeom prst="rect">
            <a:avLst/>
          </a:prstGeom>
        </p:spPr>
        <p:txBody>
          <a:bodyPr/>
          <a:lstStyle/>
          <a:p>
            <a:endParaRPr/>
          </a:p>
        </p:txBody>
      </p:sp>
      <p:sp>
        <p:nvSpPr>
          <p:cNvPr id="4565" name="Shape 4565"/>
          <p:cNvSpPr>
            <a:spLocks noGrp="1"/>
          </p:cNvSpPr>
          <p:nvPr>
            <p:ph type="body" sz="quarter" idx="1"/>
          </p:nvPr>
        </p:nvSpPr>
        <p:spPr>
          <a:prstGeom prst="rect">
            <a:avLst/>
          </a:prstGeom>
        </p:spPr>
        <p:txBody>
          <a:bodyPr/>
          <a:lstStyle/>
          <a:p>
            <a:pPr>
              <a:defRPr b="1"/>
            </a:pPr>
            <a:r>
              <a:rPr dirty="0"/>
              <a:t>Docker benefits &amp; advantages</a:t>
            </a:r>
          </a:p>
          <a:p>
            <a:r>
              <a:rPr dirty="0"/>
              <a:t>Some of the Docker benefits we discussed is self-sufficiency, isolation, immutability, reliability, and scalability. We showed how it differs from virtual machines and why containers use much less resources. We also discussed few of the ways we can </a:t>
            </a:r>
            <a:r>
              <a:rPr dirty="0" err="1"/>
              <a:t>organise</a:t>
            </a:r>
            <a:r>
              <a:rPr dirty="0"/>
              <a:t> our services and applications. They can be fully self-sufficient with everything inside a single container (API, application layers, database, system and runtime libraries, and so on. We also discussed that in many cases it is a better solution to split an application into multiple containers with, for example, service running in one and a database in another.</a:t>
            </a:r>
          </a:p>
          <a:p>
            <a:endParaRPr dirty="0"/>
          </a:p>
          <a:p>
            <a:pPr>
              <a:defRPr b="1"/>
            </a:pPr>
            <a:r>
              <a:rPr dirty="0"/>
              <a:t>Docker use cases</a:t>
            </a:r>
          </a:p>
          <a:p>
            <a:r>
              <a:rPr dirty="0"/>
              <a:t>We discussed some of the most common use cases like local development and testing, continuous integration, delivery, or deployment, reliable and repeatable deployments, and so on.</a:t>
            </a:r>
          </a:p>
          <a:p>
            <a:endParaRPr dirty="0"/>
          </a:p>
          <a:p>
            <a:r>
              <a:rPr dirty="0"/>
              <a:t>From there on we jumped into some of the tools in the Docker ecosystem.</a:t>
            </a:r>
          </a:p>
          <a:p>
            <a:endParaRPr dirty="0"/>
          </a:p>
          <a:p>
            <a:pPr>
              <a:defRPr b="1"/>
            </a:pPr>
            <a:r>
              <a:rPr dirty="0"/>
              <a:t>Docker Hub and Registry</a:t>
            </a:r>
          </a:p>
          <a:p>
            <a:r>
              <a:rPr dirty="0"/>
              <a:t>We pulled an image from Docker Hub and, later on, pushed it to the private registry running on our server.</a:t>
            </a:r>
          </a:p>
          <a:p>
            <a:endParaRPr dirty="0"/>
          </a:p>
          <a:p>
            <a:pPr>
              <a:defRPr b="1"/>
            </a:pPr>
            <a:r>
              <a:rPr dirty="0"/>
              <a:t>Docker Engine</a:t>
            </a:r>
          </a:p>
          <a:p>
            <a:r>
              <a:rPr dirty="0"/>
              <a:t>We explored some of the common commands available in the Docker Engine. We explored </a:t>
            </a:r>
            <a:r>
              <a:rPr dirty="0" err="1"/>
              <a:t>Dockerfile</a:t>
            </a:r>
            <a:r>
              <a:rPr dirty="0"/>
              <a:t> that we used to define all the steps Engine needs to build the service container which, later on, we pushed to the private registry. We run the MongoDB container that served as a database for your service which we also run as a container. We learned how to enter a running container as well as how to list all Docker processes. We explored commands that help us display logs, and stop and remove a container.</a:t>
            </a:r>
          </a:p>
          <a:p>
            <a:endParaRPr dirty="0"/>
          </a:p>
          <a:p>
            <a:pPr>
              <a:defRPr b="1"/>
            </a:pPr>
            <a:r>
              <a:rPr dirty="0"/>
              <a:t>Docker Compose</a:t>
            </a:r>
          </a:p>
          <a:p>
            <a:r>
              <a:rPr dirty="0"/>
              <a:t>We briefly went through Docker Compose that can be used to specify all the parameters required to operate containers.</a:t>
            </a:r>
          </a:p>
          <a:p>
            <a:endParaRPr dirty="0"/>
          </a:p>
          <a:p>
            <a:pPr>
              <a:defRPr b="1"/>
            </a:pPr>
            <a:r>
              <a:rPr dirty="0"/>
              <a:t>Docker Swarm</a:t>
            </a:r>
          </a:p>
          <a:p>
            <a:r>
              <a:rPr dirty="0"/>
              <a:t>We discussed the usage of Docker Swarm as the containers orchestrator inside a datacenter.</a:t>
            </a:r>
          </a:p>
          <a:p>
            <a:endParaRPr dirty="0"/>
          </a:p>
          <a:p>
            <a:pPr>
              <a:defRPr b="1"/>
            </a:pPr>
            <a:r>
              <a:rPr dirty="0"/>
              <a:t>Docker Machine</a:t>
            </a:r>
          </a:p>
          <a:p>
            <a:r>
              <a:rPr dirty="0"/>
              <a:t>We saw that Docker Machine can be </a:t>
            </a:r>
            <a:r>
              <a:rPr dirty="0" err="1"/>
              <a:t>utilised</a:t>
            </a:r>
            <a:r>
              <a:rPr dirty="0"/>
              <a:t> to quickly create virtual machines ready for usage within the Docker Ecosystem.</a:t>
            </a:r>
          </a:p>
          <a:p>
            <a:endParaRPr dirty="0"/>
          </a:p>
          <a:p>
            <a:pPr>
              <a:defRPr b="1"/>
            </a:pPr>
            <a:r>
              <a:rPr dirty="0"/>
              <a:t>Kinematic</a:t>
            </a:r>
          </a:p>
          <a:p>
            <a:r>
              <a:rPr dirty="0"/>
              <a:t>Finally, we mentioned that on Windows and OS X operating systems, we can use Kinematic to configure our system to run Docker tools. It also provides a useful UI.</a:t>
            </a:r>
          </a:p>
          <a:p>
            <a:endParaRPr dirty="0"/>
          </a:p>
          <a:p>
            <a:pPr>
              <a:defRPr b="1"/>
            </a:pPr>
            <a:r>
              <a:rPr dirty="0"/>
              <a:t>Exercise</a:t>
            </a:r>
          </a:p>
          <a:p>
            <a:r>
              <a:rPr dirty="0"/>
              <a:t>[TEACHER DISPLAYS AND COMMENTS ON A FEW OF THE RESULTS PARTICIPANTS SENT]</a:t>
            </a:r>
          </a:p>
        </p:txBody>
      </p:sp>
    </p:spTree>
    <p:extLst>
      <p:ext uri="{BB962C8B-B14F-4D97-AF65-F5344CB8AC3E}">
        <p14:creationId xmlns:p14="http://schemas.microsoft.com/office/powerpoint/2010/main" val="20482440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2" name="Shape 4572"/>
          <p:cNvSpPr>
            <a:spLocks noGrp="1" noRot="1" noChangeAspect="1"/>
          </p:cNvSpPr>
          <p:nvPr>
            <p:ph type="sldImg"/>
          </p:nvPr>
        </p:nvSpPr>
        <p:spPr>
          <a:xfrm>
            <a:off x="381000" y="685800"/>
            <a:ext cx="6096000" cy="3429000"/>
          </a:xfrm>
          <a:prstGeom prst="rect">
            <a:avLst/>
          </a:prstGeom>
        </p:spPr>
        <p:txBody>
          <a:bodyPr/>
          <a:lstStyle/>
          <a:p>
            <a:endParaRPr/>
          </a:p>
        </p:txBody>
      </p:sp>
      <p:sp>
        <p:nvSpPr>
          <p:cNvPr id="4573" name="Shape 4573"/>
          <p:cNvSpPr>
            <a:spLocks noGrp="1"/>
          </p:cNvSpPr>
          <p:nvPr>
            <p:ph type="body" sz="quarter" idx="1"/>
          </p:nvPr>
        </p:nvSpPr>
        <p:spPr>
          <a:prstGeom prst="rect">
            <a:avLst/>
          </a:prstGeom>
        </p:spPr>
        <p:txBody>
          <a:bodyPr/>
          <a:lstStyle/>
          <a:p>
            <a:r>
              <a:t>Today, we'll start working on a project that combined CloudBees Jenkins Pipeline Plugin with Docker. The idea behind today's and tomorrow's sessions is to learn basics about Jenkins Pipeline and Docker Pipeline plugins combined.</a:t>
            </a:r>
          </a:p>
          <a:p>
            <a:endParaRPr/>
          </a:p>
          <a:p>
            <a:pPr>
              <a:defRPr b="1"/>
            </a:pPr>
            <a:r>
              <a:t>Learn how to combine CloudBees Pipeline plugin with Docker</a:t>
            </a:r>
          </a:p>
          <a:p>
            <a:r>
              <a:t>We'll put the Docker commands we learned in use to perform operations like building, pushing, pulling, running, and so on. We'll do all that, and more, through the Pipeline plugin.</a:t>
            </a:r>
          </a:p>
          <a:p>
            <a:endParaRPr/>
          </a:p>
          <a:p>
            <a:pPr>
              <a:defRPr b="1"/>
            </a:pPr>
            <a:r>
              <a:t>Full service deployment lifecycle</a:t>
            </a:r>
          </a:p>
          <a:p>
            <a:r>
              <a:t>We'll combine both to produce an effective and easy to maintain solution for the full continuous deployment lifecycle.</a:t>
            </a:r>
          </a:p>
          <a:p>
            <a:endParaRPr/>
          </a:p>
          <a:p>
            <a:r>
              <a:t>Let's to through the steps we'll perform as part of the deployment pipeline.</a:t>
            </a:r>
          </a:p>
          <a:p>
            <a:endParaRPr/>
          </a:p>
          <a:p>
            <a:endParaRPr/>
          </a:p>
        </p:txBody>
      </p:sp>
    </p:spTree>
    <p:extLst>
      <p:ext uri="{BB962C8B-B14F-4D97-AF65-F5344CB8AC3E}">
        <p14:creationId xmlns:p14="http://schemas.microsoft.com/office/powerpoint/2010/main" val="6750718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 name="Shape 4577"/>
          <p:cNvSpPr>
            <a:spLocks noGrp="1" noRot="1" noChangeAspect="1"/>
          </p:cNvSpPr>
          <p:nvPr>
            <p:ph type="sldImg"/>
          </p:nvPr>
        </p:nvSpPr>
        <p:spPr>
          <a:xfrm>
            <a:off x="381000" y="685800"/>
            <a:ext cx="6096000" cy="3429000"/>
          </a:xfrm>
          <a:prstGeom prst="rect">
            <a:avLst/>
          </a:prstGeom>
        </p:spPr>
        <p:txBody>
          <a:bodyPr/>
          <a:lstStyle/>
          <a:p>
            <a:endParaRPr/>
          </a:p>
        </p:txBody>
      </p:sp>
      <p:sp>
        <p:nvSpPr>
          <p:cNvPr id="4578" name="Shape 4578"/>
          <p:cNvSpPr>
            <a:spLocks noGrp="1"/>
          </p:cNvSpPr>
          <p:nvPr>
            <p:ph type="body" sz="quarter" idx="1"/>
          </p:nvPr>
        </p:nvSpPr>
        <p:spPr>
          <a:prstGeom prst="rect">
            <a:avLst/>
          </a:prstGeom>
        </p:spPr>
        <p:txBody>
          <a:bodyPr/>
          <a:lstStyle/>
          <a:p>
            <a:pPr>
              <a:defRPr b="1"/>
            </a:pPr>
            <a:r>
              <a:t>Run pre-deployment tests inside a Docker container</a:t>
            </a:r>
          </a:p>
          <a:p>
            <a:r>
              <a:t>Run pre-deployment tests inside a Docker container. We'll see how we can utilise the combination of the Jenkins Pipeline with Docker to run all kinds of tests. We'll run front-end unit tests against Firefox and back-end functional tests that depends on MongoDB. We'll call them pre-deployment tests.</a:t>
            </a:r>
          </a:p>
          <a:p>
            <a:endParaRPr/>
          </a:p>
          <a:p>
            <a:pPr>
              <a:defRPr b="1"/>
            </a:pPr>
            <a:r>
              <a:t>Build artefacts</a:t>
            </a:r>
          </a:p>
          <a:p>
            <a:r>
              <a:t>Once our pre-deployment tests are successful, we'll run the process that will build a JAR artefact and prepare front-end static files for packaging.</a:t>
            </a:r>
          </a:p>
          <a:p>
            <a:endParaRPr/>
          </a:p>
          <a:p>
            <a:pPr>
              <a:defRPr b="1"/>
            </a:pPr>
            <a:r>
              <a:t>Build and push the service container</a:t>
            </a:r>
          </a:p>
          <a:p>
            <a:r>
              <a:t>With the artefacts ready, we'll proceed, and build the container image that will host our service. Once built, we'll push it to the private registry so that it is available for anyone with the access to our server.</a:t>
            </a:r>
          </a:p>
          <a:p>
            <a:endParaRPr/>
          </a:p>
          <a:p>
            <a:pPr>
              <a:defRPr b="1"/>
            </a:pPr>
            <a:r>
              <a:t>Request manual permission to deploy the service container to production</a:t>
            </a:r>
          </a:p>
          <a:p>
            <a:r>
              <a:t>Next, we'll add a process that will require a manual confirmation before the container is deployed to production.</a:t>
            </a:r>
          </a:p>
          <a:p>
            <a:endParaRPr/>
          </a:p>
          <a:p>
            <a:pPr>
              <a:defRPr b="1"/>
            </a:pPr>
            <a:r>
              <a:t>Pull the service container and all dependent containers to production</a:t>
            </a:r>
          </a:p>
          <a:p>
            <a:r>
              <a:t>Once we receive the confirmation, we'll switch to the production server and pull the latest release from the registry</a:t>
            </a:r>
          </a:p>
          <a:p>
            <a:endParaRPr/>
          </a:p>
          <a:p>
            <a:pPr>
              <a:defRPr b="1"/>
            </a:pPr>
            <a:r>
              <a:t>Run the service container and all dependent containers in production</a:t>
            </a:r>
          </a:p>
          <a:p>
            <a:r>
              <a:t>With the latest released pulled, we'll proceed and run the service container as well as those it depends on.</a:t>
            </a:r>
          </a:p>
          <a:p>
            <a:endParaRPr/>
          </a:p>
          <a:p>
            <a:pPr>
              <a:defRPr b="1"/>
            </a:pPr>
            <a:r>
              <a:t>Run post-deployment tests (integration tests) inside a Docker container</a:t>
            </a:r>
          </a:p>
          <a:p>
            <a:r>
              <a:t>Finally, we'll run another round of tests to confirm that the process was indeed executed correctly. We'll call them post-deployment or integration tests.</a:t>
            </a:r>
          </a:p>
          <a:p>
            <a:endParaRPr/>
          </a:p>
          <a:p>
            <a:r>
              <a:t>How does that sound for a project? Shall we give it a try?</a:t>
            </a:r>
          </a:p>
        </p:txBody>
      </p:sp>
    </p:spTree>
    <p:extLst>
      <p:ext uri="{BB962C8B-B14F-4D97-AF65-F5344CB8AC3E}">
        <p14:creationId xmlns:p14="http://schemas.microsoft.com/office/powerpoint/2010/main" val="7759212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9" name="Shape 4309"/>
          <p:cNvSpPr>
            <a:spLocks noGrp="1" noRot="1" noChangeAspect="1"/>
          </p:cNvSpPr>
          <p:nvPr>
            <p:ph type="sldImg"/>
          </p:nvPr>
        </p:nvSpPr>
        <p:spPr>
          <a:xfrm>
            <a:off x="381000" y="685800"/>
            <a:ext cx="6096000" cy="3429000"/>
          </a:xfrm>
          <a:prstGeom prst="rect">
            <a:avLst/>
          </a:prstGeom>
        </p:spPr>
        <p:txBody>
          <a:bodyPr/>
          <a:lstStyle/>
          <a:p>
            <a:endParaRPr/>
          </a:p>
        </p:txBody>
      </p:sp>
      <p:sp>
        <p:nvSpPr>
          <p:cNvPr id="4310" name="Shape 4310"/>
          <p:cNvSpPr>
            <a:spLocks noGrp="1"/>
          </p:cNvSpPr>
          <p:nvPr>
            <p:ph type="body" sz="quarter" idx="1"/>
          </p:nvPr>
        </p:nvSpPr>
        <p:spPr>
          <a:prstGeom prst="rect">
            <a:avLst/>
          </a:prstGeom>
        </p:spPr>
        <p:txBody>
          <a:bodyPr/>
          <a:lstStyle/>
          <a:p>
            <a:r>
              <a:rPr dirty="0"/>
              <a:t>The main requirement of continuous delivery (CD) is to set a "pipeline" that will run the whole process, starting from SCM commit, through building and testing, all the way until deployment. Jenkins has been capable of creating such a pipeline almost from the day it was born. However, being capable of doing something does not necessarily mean that something is done efficiently and easy to maintain. Jenkins had quite a lot of deficiencies preventing us from exploiting CD flow to its full potential. We can chain jobs but...</a:t>
            </a:r>
          </a:p>
        </p:txBody>
      </p:sp>
    </p:spTree>
    <p:extLst>
      <p:ext uri="{BB962C8B-B14F-4D97-AF65-F5344CB8AC3E}">
        <p14:creationId xmlns:p14="http://schemas.microsoft.com/office/powerpoint/2010/main" val="19813066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740829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2" name="Shape 4582"/>
          <p:cNvSpPr>
            <a:spLocks noGrp="1" noRot="1" noChangeAspect="1"/>
          </p:cNvSpPr>
          <p:nvPr>
            <p:ph type="sldImg"/>
          </p:nvPr>
        </p:nvSpPr>
        <p:spPr>
          <a:xfrm>
            <a:off x="381000" y="685800"/>
            <a:ext cx="6096000" cy="3429000"/>
          </a:xfrm>
          <a:prstGeom prst="rect">
            <a:avLst/>
          </a:prstGeom>
        </p:spPr>
        <p:txBody>
          <a:bodyPr/>
          <a:lstStyle/>
          <a:p>
            <a:endParaRPr/>
          </a:p>
        </p:txBody>
      </p:sp>
      <p:sp>
        <p:nvSpPr>
          <p:cNvPr id="4583" name="Shape 4583"/>
          <p:cNvSpPr>
            <a:spLocks noGrp="1"/>
          </p:cNvSpPr>
          <p:nvPr>
            <p:ph type="body" sz="quarter" idx="1"/>
          </p:nvPr>
        </p:nvSpPr>
        <p:spPr>
          <a:prstGeom prst="rect">
            <a:avLst/>
          </a:prstGeom>
        </p:spPr>
        <p:txBody>
          <a:bodyPr/>
          <a:lstStyle/>
          <a:p>
            <a:r>
              <a:rPr dirty="0"/>
              <a:t>A new Pipeline job can be created by clicking the "New Item" link from the left-hand menu, typing a name of the job, selecting "Pipeline" as type and clicking the "OK" button. For this exercise, please use "my-pipeline" as the job name.</a:t>
            </a:r>
          </a:p>
        </p:txBody>
      </p:sp>
    </p:spTree>
    <p:extLst>
      <p:ext uri="{BB962C8B-B14F-4D97-AF65-F5344CB8AC3E}">
        <p14:creationId xmlns:p14="http://schemas.microsoft.com/office/powerpoint/2010/main" val="16945181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8" name="Shape 4588"/>
          <p:cNvSpPr>
            <a:spLocks noGrp="1" noRot="1" noChangeAspect="1"/>
          </p:cNvSpPr>
          <p:nvPr>
            <p:ph type="sldImg"/>
          </p:nvPr>
        </p:nvSpPr>
        <p:spPr>
          <a:xfrm>
            <a:off x="381000" y="685800"/>
            <a:ext cx="6096000" cy="3429000"/>
          </a:xfrm>
          <a:prstGeom prst="rect">
            <a:avLst/>
          </a:prstGeom>
        </p:spPr>
        <p:txBody>
          <a:bodyPr/>
          <a:lstStyle/>
          <a:p>
            <a:endParaRPr/>
          </a:p>
        </p:txBody>
      </p:sp>
      <p:sp>
        <p:nvSpPr>
          <p:cNvPr id="4589" name="Shape 4589"/>
          <p:cNvSpPr>
            <a:spLocks noGrp="1"/>
          </p:cNvSpPr>
          <p:nvPr>
            <p:ph type="body" sz="quarter" idx="1"/>
          </p:nvPr>
        </p:nvSpPr>
        <p:spPr>
          <a:prstGeom prst="rect">
            <a:avLst/>
          </a:prstGeom>
        </p:spPr>
        <p:txBody>
          <a:bodyPr/>
          <a:lstStyle/>
          <a:p>
            <a:r>
              <a:rPr dirty="0"/>
              <a:t>A node is a step that schedules a task to run by adding it to the Jenkins build queue. As soon as an executor slot is available on a node (the Jenkins master, or a slave), the task is run on that node. A node also allocates a workspace (file directory) on that node for the duration of the task (more on this later). The argument inside brackets can be used to define the name of the node or label. In this case, the code inside this node will run only on those named or with the label "cd".</a:t>
            </a:r>
          </a:p>
          <a:p>
            <a:endParaRPr dirty="0"/>
          </a:p>
          <a:p>
            <a:r>
              <a:rPr dirty="0"/>
              <a:t>To see all the available arguments, please click the "Snippet Generator" checkbox and select the "node" step. To generate the Groovy code, please write "cd" in the "Label" field and click the "Generate Groovy" button. Generated code can be copy&amp;pasted into the "Script" text box. Same process should be followed for the rest of exercises.</a:t>
            </a:r>
          </a:p>
        </p:txBody>
      </p:sp>
    </p:spTree>
    <p:extLst>
      <p:ext uri="{BB962C8B-B14F-4D97-AF65-F5344CB8AC3E}">
        <p14:creationId xmlns:p14="http://schemas.microsoft.com/office/powerpoint/2010/main" val="19861058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4" name="Shape 4594"/>
          <p:cNvSpPr>
            <a:spLocks noGrp="1" noRot="1" noChangeAspect="1"/>
          </p:cNvSpPr>
          <p:nvPr>
            <p:ph type="sldImg"/>
          </p:nvPr>
        </p:nvSpPr>
        <p:spPr>
          <a:xfrm>
            <a:off x="381000" y="685800"/>
            <a:ext cx="6096000" cy="3429000"/>
          </a:xfrm>
          <a:prstGeom prst="rect">
            <a:avLst/>
          </a:prstGeom>
        </p:spPr>
        <p:txBody>
          <a:bodyPr/>
          <a:lstStyle/>
          <a:p>
            <a:endParaRPr/>
          </a:p>
        </p:txBody>
      </p:sp>
      <p:sp>
        <p:nvSpPr>
          <p:cNvPr id="4595" name="Shape 4595"/>
          <p:cNvSpPr>
            <a:spLocks noGrp="1"/>
          </p:cNvSpPr>
          <p:nvPr>
            <p:ph type="body" sz="quarter" idx="1"/>
          </p:nvPr>
        </p:nvSpPr>
        <p:spPr>
          <a:prstGeom prst="rect">
            <a:avLst/>
          </a:prstGeom>
        </p:spPr>
        <p:txBody>
          <a:bodyPr/>
          <a:lstStyle/>
          <a:p>
            <a:r>
              <a:rPr dirty="0"/>
              <a:t>Pipeline jobs are run as any other type of Jenkins jobs. Click the "Build Now" link in the left-hand menu when inside the job screen or open the first URL presented on the screen. Let's take a look at the console output of the build (the second URL). Not much happened since we haven't specified any instruction to be run inside the node. The important thing to note is that we can see from the output that the job was run inside the "node-cd" node. The node is configured with </a:t>
            </a:r>
            <a:r>
              <a:rPr dirty="0" err="1"/>
              <a:t>the"cd</a:t>
            </a:r>
            <a:r>
              <a:rPr dirty="0"/>
              <a:t>" label.</a:t>
            </a:r>
          </a:p>
        </p:txBody>
      </p:sp>
    </p:spTree>
    <p:extLst>
      <p:ext uri="{BB962C8B-B14F-4D97-AF65-F5344CB8AC3E}">
        <p14:creationId xmlns:p14="http://schemas.microsoft.com/office/powerpoint/2010/main" val="21429813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0" name="Shape 4600"/>
          <p:cNvSpPr>
            <a:spLocks noGrp="1" noRot="1" noChangeAspect="1"/>
          </p:cNvSpPr>
          <p:nvPr>
            <p:ph type="sldImg"/>
          </p:nvPr>
        </p:nvSpPr>
        <p:spPr>
          <a:xfrm>
            <a:off x="381000" y="685800"/>
            <a:ext cx="6096000" cy="3429000"/>
          </a:xfrm>
          <a:prstGeom prst="rect">
            <a:avLst/>
          </a:prstGeom>
        </p:spPr>
        <p:txBody>
          <a:bodyPr/>
          <a:lstStyle/>
          <a:p>
            <a:endParaRPr/>
          </a:p>
        </p:txBody>
      </p:sp>
      <p:sp>
        <p:nvSpPr>
          <p:cNvPr id="4601" name="Shape 4601"/>
          <p:cNvSpPr>
            <a:spLocks noGrp="1"/>
          </p:cNvSpPr>
          <p:nvPr>
            <p:ph type="body" sz="quarter" idx="1"/>
          </p:nvPr>
        </p:nvSpPr>
        <p:spPr>
          <a:prstGeom prst="rect">
            <a:avLst/>
          </a:prstGeom>
        </p:spPr>
        <p:txBody>
          <a:bodyPr/>
          <a:lstStyle/>
          <a:p>
            <a:r>
              <a:t>Git step. It performs a clone from the specified repository. We'll use it to get the latest code from the Git repository </a:t>
            </a:r>
            <a:r>
              <a:rPr i="1"/>
              <a:t>cloudbees/training-books-ms</a:t>
            </a:r>
            <a:r>
              <a:t>. Please note that the </a:t>
            </a:r>
            <a:r>
              <a:rPr i="1"/>
              <a:t>git</a:t>
            </a:r>
            <a:r>
              <a:t> step is intelligent enough to know whether the code should be cloned or pulled from the repository.</a:t>
            </a:r>
          </a:p>
        </p:txBody>
      </p:sp>
    </p:spTree>
    <p:extLst>
      <p:ext uri="{BB962C8B-B14F-4D97-AF65-F5344CB8AC3E}">
        <p14:creationId xmlns:p14="http://schemas.microsoft.com/office/powerpoint/2010/main" val="16392719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6" name="Shape 4606"/>
          <p:cNvSpPr>
            <a:spLocks noGrp="1" noRot="1" noChangeAspect="1"/>
          </p:cNvSpPr>
          <p:nvPr>
            <p:ph type="sldImg"/>
          </p:nvPr>
        </p:nvSpPr>
        <p:spPr>
          <a:xfrm>
            <a:off x="381000" y="685800"/>
            <a:ext cx="6096000" cy="3429000"/>
          </a:xfrm>
          <a:prstGeom prst="rect">
            <a:avLst/>
          </a:prstGeom>
        </p:spPr>
        <p:txBody>
          <a:bodyPr/>
          <a:lstStyle/>
          <a:p>
            <a:endParaRPr/>
          </a:p>
        </p:txBody>
      </p:sp>
      <p:sp>
        <p:nvSpPr>
          <p:cNvPr id="4607" name="Shape 4607"/>
          <p:cNvSpPr>
            <a:spLocks noGrp="1"/>
          </p:cNvSpPr>
          <p:nvPr>
            <p:ph type="body" sz="quarter" idx="1"/>
          </p:nvPr>
        </p:nvSpPr>
        <p:spPr>
          <a:prstGeom prst="rect">
            <a:avLst/>
          </a:prstGeom>
        </p:spPr>
        <p:txBody>
          <a:bodyPr/>
          <a:lstStyle/>
          <a:p>
            <a:r>
              <a:t>Variables have the same function as in any other programming or scripting language. In addition, all job parameters are available as Pipeline variables. Inside a string, variable values can be obtained using the same syntax as in bash scripts by prefixing them with the dollar sign. Curly braces are optional.</a:t>
            </a:r>
          </a:p>
          <a:p>
            <a:r>
              <a:t>The "pwd" function returns the current directory path as a string.</a:t>
            </a:r>
          </a:p>
          <a:p>
            <a:r>
              <a:t>The "sh" runs a Bourne shell script on a Unix node. Multiple lines are accepted. An interpreter selector may be used, for example: "#!/usr/bin/perl". We can use it to create the directory by running "mkdir" and assign permissions with "chmod".</a:t>
            </a:r>
          </a:p>
        </p:txBody>
      </p:sp>
    </p:spTree>
    <p:extLst>
      <p:ext uri="{BB962C8B-B14F-4D97-AF65-F5344CB8AC3E}">
        <p14:creationId xmlns:p14="http://schemas.microsoft.com/office/powerpoint/2010/main" val="11767798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2" name="Shape 4612"/>
          <p:cNvSpPr>
            <a:spLocks noGrp="1" noRot="1" noChangeAspect="1"/>
          </p:cNvSpPr>
          <p:nvPr>
            <p:ph type="sldImg"/>
          </p:nvPr>
        </p:nvSpPr>
        <p:spPr>
          <a:xfrm>
            <a:off x="381000" y="685800"/>
            <a:ext cx="6096000" cy="3429000"/>
          </a:xfrm>
          <a:prstGeom prst="rect">
            <a:avLst/>
          </a:prstGeom>
        </p:spPr>
        <p:txBody>
          <a:bodyPr/>
          <a:lstStyle/>
          <a:p>
            <a:endParaRPr/>
          </a:p>
        </p:txBody>
      </p:sp>
      <p:sp>
        <p:nvSpPr>
          <p:cNvPr id="4613" name="Shape 4613"/>
          <p:cNvSpPr>
            <a:spLocks noGrp="1"/>
          </p:cNvSpPr>
          <p:nvPr>
            <p:ph type="body" sz="quarter" idx="1"/>
          </p:nvPr>
        </p:nvSpPr>
        <p:spPr>
          <a:prstGeom prst="rect">
            <a:avLst/>
          </a:prstGeom>
        </p:spPr>
        <p:txBody>
          <a:bodyPr/>
          <a:lstStyle/>
          <a:p>
            <a:r>
              <a:t>By default, flow builds can run concurrently. The stage command lets you mark certain sections of a build as being constrained by limited concurrency. Newer builds are always given priority when entering such a throttled stage; older builds will simply exit early if they are preempted. Stage is also used inside the "Stage View" as a way to separate the flow into groups.</a:t>
            </a:r>
          </a:p>
        </p:txBody>
      </p:sp>
    </p:spTree>
    <p:extLst>
      <p:ext uri="{BB962C8B-B14F-4D97-AF65-F5344CB8AC3E}">
        <p14:creationId xmlns:p14="http://schemas.microsoft.com/office/powerpoint/2010/main" val="19616975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1" name="Shape 4621"/>
          <p:cNvSpPr>
            <a:spLocks noGrp="1" noRot="1" noChangeAspect="1"/>
          </p:cNvSpPr>
          <p:nvPr>
            <p:ph type="sldImg"/>
          </p:nvPr>
        </p:nvSpPr>
        <p:spPr>
          <a:xfrm>
            <a:off x="381000" y="685800"/>
            <a:ext cx="6096000" cy="3429000"/>
          </a:xfrm>
          <a:prstGeom prst="rect">
            <a:avLst/>
          </a:prstGeom>
        </p:spPr>
        <p:txBody>
          <a:bodyPr/>
          <a:lstStyle/>
          <a:p>
            <a:endParaRPr/>
          </a:p>
        </p:txBody>
      </p:sp>
      <p:sp>
        <p:nvSpPr>
          <p:cNvPr id="4622" name="Shape 4622"/>
          <p:cNvSpPr>
            <a:spLocks noGrp="1"/>
          </p:cNvSpPr>
          <p:nvPr>
            <p:ph type="body" sz="quarter" idx="1"/>
          </p:nvPr>
        </p:nvSpPr>
        <p:spPr>
          <a:prstGeom prst="rect">
            <a:avLst/>
          </a:prstGeom>
        </p:spPr>
        <p:txBody>
          <a:bodyPr/>
          <a:lstStyle/>
          <a:p>
            <a:r>
              <a:t>Docker image we want to work with can be specified with "docker.image('FULL_IMAGE_NAME')". It will return a reference that can be stored as a variable. Images can be pulled from Registry using ".pull()". Use ".inside" to run instructions inside a container. The "inside" function accepts arguments that will be passed to Docker. For example, we can specify volume like "-v HOST_VOLUME_PATH:DOCKER_VOLUME_PATH".</a:t>
            </a:r>
          </a:p>
        </p:txBody>
      </p:sp>
    </p:spTree>
    <p:extLst>
      <p:ext uri="{BB962C8B-B14F-4D97-AF65-F5344CB8AC3E}">
        <p14:creationId xmlns:p14="http://schemas.microsoft.com/office/powerpoint/2010/main" val="20823959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7" name="Shape 4627"/>
          <p:cNvSpPr>
            <a:spLocks noGrp="1" noRot="1" noChangeAspect="1"/>
          </p:cNvSpPr>
          <p:nvPr>
            <p:ph type="sldImg"/>
          </p:nvPr>
        </p:nvSpPr>
        <p:spPr>
          <a:xfrm>
            <a:off x="381000" y="685800"/>
            <a:ext cx="6096000" cy="3429000"/>
          </a:xfrm>
          <a:prstGeom prst="rect">
            <a:avLst/>
          </a:prstGeom>
        </p:spPr>
        <p:txBody>
          <a:bodyPr/>
          <a:lstStyle/>
          <a:p>
            <a:endParaRPr/>
          </a:p>
        </p:txBody>
      </p:sp>
      <p:sp>
        <p:nvSpPr>
          <p:cNvPr id="4628" name="Shape 4628"/>
          <p:cNvSpPr>
            <a:spLocks noGrp="1"/>
          </p:cNvSpPr>
          <p:nvPr>
            <p:ph type="body" sz="quarter" idx="1"/>
          </p:nvPr>
        </p:nvSpPr>
        <p:spPr>
          <a:prstGeom prst="rect">
            <a:avLst/>
          </a:prstGeom>
        </p:spPr>
        <p:txBody>
          <a:bodyPr/>
          <a:lstStyle/>
          <a:p>
            <a:r>
              <a:t>Building an image can be done with ".build" followed by the image name. The result can be assigned to a variable. Similarly, image can be pushed through ".push()".</a:t>
            </a:r>
          </a:p>
        </p:txBody>
      </p:sp>
    </p:spTree>
    <p:extLst>
      <p:ext uri="{BB962C8B-B14F-4D97-AF65-F5344CB8AC3E}">
        <p14:creationId xmlns:p14="http://schemas.microsoft.com/office/powerpoint/2010/main" val="12879885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3" name="Shape 4633"/>
          <p:cNvSpPr>
            <a:spLocks noGrp="1" noRot="1" noChangeAspect="1"/>
          </p:cNvSpPr>
          <p:nvPr>
            <p:ph type="sldImg"/>
          </p:nvPr>
        </p:nvSpPr>
        <p:spPr>
          <a:xfrm>
            <a:off x="381000" y="685800"/>
            <a:ext cx="6096000" cy="3429000"/>
          </a:xfrm>
          <a:prstGeom prst="rect">
            <a:avLst/>
          </a:prstGeom>
        </p:spPr>
        <p:txBody>
          <a:bodyPr/>
          <a:lstStyle/>
          <a:p>
            <a:endParaRPr/>
          </a:p>
        </p:txBody>
      </p:sp>
      <p:sp>
        <p:nvSpPr>
          <p:cNvPr id="4634" name="Shape 4634"/>
          <p:cNvSpPr>
            <a:spLocks noGrp="1"/>
          </p:cNvSpPr>
          <p:nvPr>
            <p:ph type="body" sz="quarter" idx="1"/>
          </p:nvPr>
        </p:nvSpPr>
        <p:spPr>
          <a:prstGeom prst="rect">
            <a:avLst/>
          </a:prstGeom>
        </p:spPr>
        <p:txBody>
          <a:bodyPr/>
          <a:lstStyle/>
          <a:p>
            <a:r>
              <a:t>If multiple nodes are used inside the same Pipeline, in some cases there is the need to move files from one to another. The "stash" instructions stores some files to be used later in the build. Its counterpart is "unstash" that restores stashed files.</a:t>
            </a:r>
          </a:p>
        </p:txBody>
      </p:sp>
    </p:spTree>
    <p:extLst>
      <p:ext uri="{BB962C8B-B14F-4D97-AF65-F5344CB8AC3E}">
        <p14:creationId xmlns:p14="http://schemas.microsoft.com/office/powerpoint/2010/main" val="589171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4" name="Shape 4314"/>
          <p:cNvSpPr>
            <a:spLocks noGrp="1" noRot="1" noChangeAspect="1"/>
          </p:cNvSpPr>
          <p:nvPr>
            <p:ph type="sldImg"/>
          </p:nvPr>
        </p:nvSpPr>
        <p:spPr>
          <a:xfrm>
            <a:off x="381000" y="685800"/>
            <a:ext cx="6096000" cy="3429000"/>
          </a:xfrm>
          <a:prstGeom prst="rect">
            <a:avLst/>
          </a:prstGeom>
        </p:spPr>
        <p:txBody>
          <a:bodyPr/>
          <a:lstStyle/>
          <a:p>
            <a:endParaRPr/>
          </a:p>
        </p:txBody>
      </p:sp>
      <p:sp>
        <p:nvSpPr>
          <p:cNvPr id="4315" name="Shape 4315"/>
          <p:cNvSpPr>
            <a:spLocks noGrp="1"/>
          </p:cNvSpPr>
          <p:nvPr>
            <p:ph type="body" sz="quarter" idx="1"/>
          </p:nvPr>
        </p:nvSpPr>
        <p:spPr>
          <a:prstGeom prst="rect">
            <a:avLst/>
          </a:prstGeom>
        </p:spPr>
        <p:txBody>
          <a:bodyPr/>
          <a:lstStyle/>
          <a:p>
            <a:r>
              <a:rPr dirty="0"/>
              <a:t>A real-world CD pipeline is often much more complex than what chained jobs can offer. Even when we can accomplish the objectives, the result is cumbersome, hard to maintain, and difficult to </a:t>
            </a:r>
            <a:r>
              <a:rPr dirty="0" err="1"/>
              <a:t>visualise</a:t>
            </a:r>
            <a:r>
              <a:rPr dirty="0"/>
              <a:t>. Some of the CD objectives we are unable to solve through chained jobs or are proved to be difficult to implement, are as follows.</a:t>
            </a:r>
          </a:p>
          <a:p>
            <a:endParaRPr dirty="0"/>
          </a:p>
          <a:p>
            <a:pPr>
              <a:defRPr b="1"/>
            </a:pPr>
            <a:r>
              <a:rPr dirty="0"/>
              <a:t>requires (complex) conditional logic:</a:t>
            </a:r>
          </a:p>
          <a:p>
            <a:r>
              <a:rPr dirty="0"/>
              <a:t>CD pipelines often require some conditional logic to be applied. In many cases, it is not enough to simply chain jobs in a linear fashion. Often, we do not want to simply say run job A, once it's finished, run job B, and follow it with job C. In real-world situations, things are more complicated than that. We want to run something (call it A), depending on the result invoke B1 or B2, than run in parallel C1, C2, and C3, and, finally, execute job D only when C jobs are finished successfully. If this would be a program or a script, we would have no problem accomplishing something like that since all modern programming languages allow us to employ conditional logic in a simple and efficient way.</a:t>
            </a:r>
          </a:p>
          <a:p>
            <a:endParaRPr dirty="0"/>
          </a:p>
          <a:p>
            <a:pPr>
              <a:defRPr b="1"/>
            </a:pPr>
            <a:r>
              <a:rPr dirty="0"/>
              <a:t>requires resources allocation and cleanup</a:t>
            </a:r>
          </a:p>
          <a:p>
            <a:r>
              <a:rPr dirty="0"/>
              <a:t>Resource allocation needs a careful thought and, often, is more complicated than a simple decision to run a job on a predefined slave. There are cases when slave should be decided dynamically, workspace should be defined during runtime, and cleanup depends on a result of some action.</a:t>
            </a:r>
          </a:p>
          <a:p>
            <a:endParaRPr dirty="0"/>
          </a:p>
          <a:p>
            <a:pPr>
              <a:defRPr b="1"/>
            </a:pPr>
            <a:r>
              <a:rPr dirty="0"/>
              <a:t>involves human interaction for manual approval</a:t>
            </a:r>
          </a:p>
          <a:p>
            <a:r>
              <a:rPr dirty="0"/>
              <a:t>While continuous deployment process means that the whole pipeline ends with deployment to production, many business are not ready for such a scope, or have use cases when it is not appropriate. Any other process with a smaller scope, be it continuous delivery or continuous integration, often requires some human interaction. A step in the pipeline might need someone's confirmation, failed process might need a manual input about reasons for the failure, and so on. Requirement for human interaction should be an integral part of the pipeline and should allow us to pause, inspect, and resume the flow.</a:t>
            </a:r>
          </a:p>
          <a:p>
            <a:endParaRPr dirty="0"/>
          </a:p>
          <a:p>
            <a:pPr>
              <a:defRPr b="1"/>
            </a:pPr>
            <a:r>
              <a:rPr dirty="0"/>
              <a:t>should be </a:t>
            </a:r>
            <a:r>
              <a:rPr dirty="0" err="1"/>
              <a:t>resumable</a:t>
            </a:r>
            <a:r>
              <a:rPr dirty="0"/>
              <a:t> at some point on failure</a:t>
            </a:r>
          </a:p>
          <a:p>
            <a:r>
              <a:rPr dirty="0"/>
              <a:t>In many cases, it can take a long time for deployment pipelines to be fully executed. It is not uncommon for them to run for a couple of hours, or even days. In such cases, failure of the process, or the whole node the process is running on, should not mean that everything should be repeated. We should have a mechanism to continue the flow from defined checkpoints thus avoiding costly repetition, potential delays, and additional costs.</a:t>
            </a:r>
          </a:p>
          <a:p>
            <a:endParaRPr dirty="0"/>
          </a:p>
        </p:txBody>
      </p:sp>
    </p:spTree>
    <p:extLst>
      <p:ext uri="{BB962C8B-B14F-4D97-AF65-F5344CB8AC3E}">
        <p14:creationId xmlns:p14="http://schemas.microsoft.com/office/powerpoint/2010/main" val="9391672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9" name="Shape 4639"/>
          <p:cNvSpPr>
            <a:spLocks noGrp="1" noRot="1" noChangeAspect="1"/>
          </p:cNvSpPr>
          <p:nvPr>
            <p:ph type="sldImg"/>
          </p:nvPr>
        </p:nvSpPr>
        <p:spPr>
          <a:xfrm>
            <a:off x="381000" y="685800"/>
            <a:ext cx="6096000" cy="3429000"/>
          </a:xfrm>
          <a:prstGeom prst="rect">
            <a:avLst/>
          </a:prstGeom>
        </p:spPr>
        <p:txBody>
          <a:bodyPr/>
          <a:lstStyle/>
          <a:p>
            <a:endParaRPr/>
          </a:p>
        </p:txBody>
      </p:sp>
      <p:sp>
        <p:nvSpPr>
          <p:cNvPr id="4640" name="Shape 4640"/>
          <p:cNvSpPr>
            <a:spLocks noGrp="1"/>
          </p:cNvSpPr>
          <p:nvPr>
            <p:ph type="body" sz="quarter" idx="1"/>
          </p:nvPr>
        </p:nvSpPr>
        <p:spPr>
          <a:prstGeom prst="rect">
            <a:avLst/>
          </a:prstGeom>
        </p:spPr>
        <p:txBody>
          <a:bodyPr/>
          <a:lstStyle/>
          <a:p>
            <a:r>
              <a:t>Environment variables can be assigned or retrieved using the "env" instruction. The "withEnv" instruction sets one or more environment variables within a block. It is a very useful feature that allows us to limit the scope of environment variables.</a:t>
            </a:r>
          </a:p>
        </p:txBody>
      </p:sp>
    </p:spTree>
    <p:extLst>
      <p:ext uri="{BB962C8B-B14F-4D97-AF65-F5344CB8AC3E}">
        <p14:creationId xmlns:p14="http://schemas.microsoft.com/office/powerpoint/2010/main" val="1534637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 name="Shape 4649"/>
          <p:cNvSpPr>
            <a:spLocks noGrp="1" noRot="1" noChangeAspect="1"/>
          </p:cNvSpPr>
          <p:nvPr>
            <p:ph type="sldImg"/>
          </p:nvPr>
        </p:nvSpPr>
        <p:spPr>
          <a:xfrm>
            <a:off x="381000" y="685800"/>
            <a:ext cx="6096000" cy="3429000"/>
          </a:xfrm>
          <a:prstGeom prst="rect">
            <a:avLst/>
          </a:prstGeom>
        </p:spPr>
        <p:txBody>
          <a:bodyPr/>
          <a:lstStyle/>
          <a:p>
            <a:endParaRPr/>
          </a:p>
        </p:txBody>
      </p:sp>
      <p:sp>
        <p:nvSpPr>
          <p:cNvPr id="4650" name="Shape 4650"/>
          <p:cNvSpPr>
            <a:spLocks noGrp="1"/>
          </p:cNvSpPr>
          <p:nvPr>
            <p:ph type="body" sz="quarter" idx="1"/>
          </p:nvPr>
        </p:nvSpPr>
        <p:spPr>
          <a:prstGeom prst="rect">
            <a:avLst/>
          </a:prstGeom>
        </p:spPr>
        <p:txBody>
          <a:bodyPr/>
          <a:lstStyle/>
          <a:p>
            <a:pPr>
              <a:defRPr b="1"/>
            </a:pPr>
            <a:r>
              <a:t>Defined the project steps</a:t>
            </a:r>
          </a:p>
          <a:p>
            <a:r>
              <a:t>We defined the steps that will constitute out project. In a nutshell, the project will perform all the phases of the deployment flow, starting from testing and building, all the way until the service is deployed and integrated in production.</a:t>
            </a:r>
          </a:p>
          <a:p>
            <a:endParaRPr/>
          </a:p>
          <a:p>
            <a:pPr>
              <a:defRPr b="1"/>
            </a:pPr>
            <a:r>
              <a:t>Created a new Pipeline job</a:t>
            </a:r>
          </a:p>
          <a:p>
            <a:r>
              <a:t>We created a new Jenkins Pipeline job that will be used to perform all the steps we defined.</a:t>
            </a:r>
          </a:p>
          <a:p>
            <a:endParaRPr/>
          </a:p>
          <a:p>
            <a:pPr>
              <a:defRPr b="1"/>
            </a:pPr>
            <a:r>
              <a:t>Defined a node step</a:t>
            </a:r>
          </a:p>
          <a:p>
            <a:r>
              <a:t>We started by specifying the node our pipeline will run in, made sure that the code is retrieved from the repository, defined few variables, created a directory and set proper permissions through the </a:t>
            </a:r>
            <a:r>
              <a:rPr i="1"/>
              <a:t>sh </a:t>
            </a:r>
            <a:r>
              <a:t>step, and set the </a:t>
            </a:r>
            <a:r>
              <a:rPr i="1"/>
              <a:t>pre-deployment tests</a:t>
            </a:r>
            <a:r>
              <a:t> stage. As part of the stage, we pulled the latest container with the tests, entered it and run part of the tests suite. From there on, we built a new container with the latest release of the service and pushed it to the private registry. We had to use </a:t>
            </a:r>
            <a:r>
              <a:rPr i="1"/>
              <a:t>stash</a:t>
            </a:r>
            <a:r>
              <a:t> and </a:t>
            </a:r>
            <a:r>
              <a:rPr i="1"/>
              <a:t>unstash </a:t>
            </a:r>
            <a:r>
              <a:t>steps to move few files into the production server and defined the steps that form our </a:t>
            </a:r>
            <a:r>
              <a:rPr i="1"/>
              <a:t>deploy</a:t>
            </a:r>
            <a:r>
              <a:t> stage. Once inside the production server, we pulled the service container together with the MongoDB and used Docker Compose to run both of them. Finally, we run </a:t>
            </a:r>
            <a:r>
              <a:rPr i="1"/>
              <a:t>post-deployment tests</a:t>
            </a:r>
            <a:r>
              <a:t> that proved that the release was successfully deployed and integrated.</a:t>
            </a:r>
          </a:p>
          <a:p>
            <a:endParaRPr/>
          </a:p>
        </p:txBody>
      </p:sp>
    </p:spTree>
    <p:extLst>
      <p:ext uri="{BB962C8B-B14F-4D97-AF65-F5344CB8AC3E}">
        <p14:creationId xmlns:p14="http://schemas.microsoft.com/office/powerpoint/2010/main" val="1376719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6" name="Shape 4656"/>
          <p:cNvSpPr>
            <a:spLocks noGrp="1" noRot="1" noChangeAspect="1"/>
          </p:cNvSpPr>
          <p:nvPr>
            <p:ph type="sldImg"/>
          </p:nvPr>
        </p:nvSpPr>
        <p:spPr>
          <a:xfrm>
            <a:off x="381000" y="685800"/>
            <a:ext cx="6096000" cy="3429000"/>
          </a:xfrm>
          <a:prstGeom prst="rect">
            <a:avLst/>
          </a:prstGeom>
        </p:spPr>
        <p:txBody>
          <a:bodyPr/>
          <a:lstStyle/>
          <a:p>
            <a:endParaRPr/>
          </a:p>
        </p:txBody>
      </p:sp>
      <p:sp>
        <p:nvSpPr>
          <p:cNvPr id="4657" name="Shape 4657"/>
          <p:cNvSpPr>
            <a:spLocks noGrp="1"/>
          </p:cNvSpPr>
          <p:nvPr>
            <p:ph type="body" sz="quarter" idx="1"/>
          </p:nvPr>
        </p:nvSpPr>
        <p:spPr>
          <a:prstGeom prst="rect">
            <a:avLst/>
          </a:prstGeom>
        </p:spPr>
        <p:txBody>
          <a:bodyPr/>
          <a:lstStyle/>
          <a:p>
            <a:r>
              <a:t>To reinforce today’s material we have a short exercise for you. </a:t>
            </a:r>
          </a:p>
          <a:p>
            <a:endParaRPr/>
          </a:p>
          <a:p>
            <a:r>
              <a:t>[READ THE EXERCISE FROM THE SCREEN]</a:t>
            </a:r>
          </a:p>
          <a:p>
            <a:endParaRPr/>
          </a:p>
          <a:p>
            <a:r>
              <a:t>Please send your Pipeline script to my email. We'll begin the next day by exploring few of the examples you created.</a:t>
            </a:r>
          </a:p>
        </p:txBody>
      </p:sp>
    </p:spTree>
    <p:extLst>
      <p:ext uri="{BB962C8B-B14F-4D97-AF65-F5344CB8AC3E}">
        <p14:creationId xmlns:p14="http://schemas.microsoft.com/office/powerpoint/2010/main" val="10121052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1" name="Shape 4661"/>
          <p:cNvSpPr>
            <a:spLocks noGrp="1" noRot="1" noChangeAspect="1"/>
          </p:cNvSpPr>
          <p:nvPr>
            <p:ph type="sldImg"/>
          </p:nvPr>
        </p:nvSpPr>
        <p:spPr>
          <a:xfrm>
            <a:off x="381000" y="685800"/>
            <a:ext cx="6096000" cy="3429000"/>
          </a:xfrm>
          <a:prstGeom prst="rect">
            <a:avLst/>
          </a:prstGeom>
        </p:spPr>
        <p:txBody>
          <a:bodyPr/>
          <a:lstStyle/>
          <a:p>
            <a:endParaRPr/>
          </a:p>
        </p:txBody>
      </p:sp>
      <p:sp>
        <p:nvSpPr>
          <p:cNvPr id="4662" name="Shape 4662"/>
          <p:cNvSpPr>
            <a:spLocks noGrp="1"/>
          </p:cNvSpPr>
          <p:nvPr>
            <p:ph type="body" sz="quarter" idx="1"/>
          </p:nvPr>
        </p:nvSpPr>
        <p:spPr>
          <a:prstGeom prst="rect">
            <a:avLst/>
          </a:prstGeom>
        </p:spPr>
        <p:txBody>
          <a:bodyPr/>
          <a:lstStyle/>
          <a:p>
            <a:r>
              <a:t>Before we leave the classroom, let's free some resources and stop the VMs we created earlier. We'll start them again tomorrow. If you opted working on the exercise using the same VMs, please follow the guidelines from the </a:t>
            </a:r>
            <a:r>
              <a:rPr i="1"/>
              <a:t>Prepare the Environments</a:t>
            </a:r>
            <a:r>
              <a:t> slides from the very start of today's session.</a:t>
            </a:r>
          </a:p>
        </p:txBody>
      </p:sp>
    </p:spTree>
    <p:extLst>
      <p:ext uri="{BB962C8B-B14F-4D97-AF65-F5344CB8AC3E}">
        <p14:creationId xmlns:p14="http://schemas.microsoft.com/office/powerpoint/2010/main" val="2347167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8" name="Shape 4668"/>
          <p:cNvSpPr>
            <a:spLocks noGrp="1" noRot="1" noChangeAspect="1"/>
          </p:cNvSpPr>
          <p:nvPr>
            <p:ph type="sldImg"/>
          </p:nvPr>
        </p:nvSpPr>
        <p:spPr>
          <a:xfrm>
            <a:off x="381000" y="685800"/>
            <a:ext cx="6096000" cy="3429000"/>
          </a:xfrm>
          <a:prstGeom prst="rect">
            <a:avLst/>
          </a:prstGeom>
        </p:spPr>
        <p:txBody>
          <a:bodyPr/>
          <a:lstStyle/>
          <a:p>
            <a:endParaRPr/>
          </a:p>
        </p:txBody>
      </p:sp>
      <p:sp>
        <p:nvSpPr>
          <p:cNvPr id="4669" name="Shape 4669"/>
          <p:cNvSpPr>
            <a:spLocks noGrp="1"/>
          </p:cNvSpPr>
          <p:nvPr>
            <p:ph type="body" sz="quarter" idx="1"/>
          </p:nvPr>
        </p:nvSpPr>
        <p:spPr>
          <a:prstGeom prst="rect">
            <a:avLst/>
          </a:prstGeom>
        </p:spPr>
        <p:txBody>
          <a:bodyPr/>
          <a:lstStyle/>
          <a:p>
            <a:r>
              <a:t>The first command will create the VM. The second command will setup everything required for today's session: Java, Docker, Docker Compose, Docker Registry, CJE, and Jenkins node. Once CJE is up and running, participants will be asked to open it in a browser, enter the licence key and go back to the terminal screen to continue the setup. CJE will be fully set up with nodes, sample jobs, and so on.</a:t>
            </a:r>
          </a:p>
        </p:txBody>
      </p:sp>
    </p:spTree>
    <p:extLst>
      <p:ext uri="{BB962C8B-B14F-4D97-AF65-F5344CB8AC3E}">
        <p14:creationId xmlns:p14="http://schemas.microsoft.com/office/powerpoint/2010/main" val="210457581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3" name="Shape 4673"/>
          <p:cNvSpPr>
            <a:spLocks noGrp="1" noRot="1" noChangeAspect="1"/>
          </p:cNvSpPr>
          <p:nvPr>
            <p:ph type="sldImg"/>
          </p:nvPr>
        </p:nvSpPr>
        <p:spPr>
          <a:xfrm>
            <a:off x="381000" y="685800"/>
            <a:ext cx="6096000" cy="3429000"/>
          </a:xfrm>
          <a:prstGeom prst="rect">
            <a:avLst/>
          </a:prstGeom>
        </p:spPr>
        <p:txBody>
          <a:bodyPr/>
          <a:lstStyle/>
          <a:p>
            <a:endParaRPr/>
          </a:p>
        </p:txBody>
      </p:sp>
      <p:sp>
        <p:nvSpPr>
          <p:cNvPr id="4674" name="Shape 4674"/>
          <p:cNvSpPr>
            <a:spLocks noGrp="1"/>
          </p:cNvSpPr>
          <p:nvPr>
            <p:ph type="body" sz="quarter" idx="1"/>
          </p:nvPr>
        </p:nvSpPr>
        <p:spPr>
          <a:prstGeom prst="rect">
            <a:avLst/>
          </a:prstGeom>
        </p:spPr>
        <p:txBody>
          <a:bodyPr/>
          <a:lstStyle/>
          <a:p>
            <a:r>
              <a:t>We did quite a lot yesterday. We created a new Pipeline job, setup a few nodes where our tasks will run. We used one node for all pre-deployment tasks and the other to deploy our service. We checked out the code from Git and declared a variable holding the path to the current directory. We used that variable to create a new directory and assign permissions through the </a:t>
            </a:r>
            <a:r>
              <a:rPr i="1"/>
              <a:t>sh</a:t>
            </a:r>
            <a:r>
              <a:t> step. We split the steps into a few stages; pre-deployment tests, build, deploy, and post-deployment tests. We pulled the Docker image containing all our tests and used the Pipeline step </a:t>
            </a:r>
            <a:r>
              <a:rPr i="1"/>
              <a:t>inside</a:t>
            </a:r>
            <a:r>
              <a:t> to run them. That run resulted in a JAR file containing the new release of the service. We used it to build a new Docker image containing the release and pushed it to the private registry. From there on, we deployed the new release to the production server and run post-deployment tests that ensured the release was indeed deployed correctly.</a:t>
            </a:r>
          </a:p>
          <a:p>
            <a:endParaRPr/>
          </a:p>
          <a:p>
            <a:r>
              <a:t>You got the assignment to apply the knowledge into your projects. Let's take a look at a few examples you sent me. [INSTRUCTOR SHOW A COUPLE OF EXAMPLES].</a:t>
            </a:r>
          </a:p>
        </p:txBody>
      </p:sp>
    </p:spTree>
    <p:extLst>
      <p:ext uri="{BB962C8B-B14F-4D97-AF65-F5344CB8AC3E}">
        <p14:creationId xmlns:p14="http://schemas.microsoft.com/office/powerpoint/2010/main" val="4025561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1" name="Shape 4681"/>
          <p:cNvSpPr>
            <a:spLocks noGrp="1" noRot="1" noChangeAspect="1"/>
          </p:cNvSpPr>
          <p:nvPr>
            <p:ph type="sldImg"/>
          </p:nvPr>
        </p:nvSpPr>
        <p:spPr>
          <a:xfrm>
            <a:off x="381000" y="685800"/>
            <a:ext cx="6096000" cy="3429000"/>
          </a:xfrm>
          <a:prstGeom prst="rect">
            <a:avLst/>
          </a:prstGeom>
        </p:spPr>
        <p:txBody>
          <a:bodyPr/>
          <a:lstStyle/>
          <a:p>
            <a:endParaRPr/>
          </a:p>
        </p:txBody>
      </p:sp>
      <p:sp>
        <p:nvSpPr>
          <p:cNvPr id="4682" name="Shape 4682"/>
          <p:cNvSpPr>
            <a:spLocks noGrp="1"/>
          </p:cNvSpPr>
          <p:nvPr>
            <p:ph type="body" sz="quarter" idx="1"/>
          </p:nvPr>
        </p:nvSpPr>
        <p:spPr>
          <a:prstGeom prst="rect">
            <a:avLst/>
          </a:prstGeom>
        </p:spPr>
        <p:txBody>
          <a:bodyPr/>
          <a:lstStyle/>
          <a:p>
            <a:r>
              <a:t>Yesterday, we finished a simple implementation of the deployment lifecycle project using the CloudBees Pipeline and Docker. Today, we'll work on some of the advanced features we can leverage to make the deployment flow even more robust. As you'll see very soon, more advanced does not necessarily mean more complicated. Indeed, we tried our best to make all the features of the Pipeline easy to learn and use.</a:t>
            </a:r>
          </a:p>
        </p:txBody>
      </p:sp>
    </p:spTree>
    <p:extLst>
      <p:ext uri="{BB962C8B-B14F-4D97-AF65-F5344CB8AC3E}">
        <p14:creationId xmlns:p14="http://schemas.microsoft.com/office/powerpoint/2010/main" val="11879098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6" name="Shape 4686"/>
          <p:cNvSpPr>
            <a:spLocks noGrp="1" noRot="1" noChangeAspect="1"/>
          </p:cNvSpPr>
          <p:nvPr>
            <p:ph type="sldImg"/>
          </p:nvPr>
        </p:nvSpPr>
        <p:spPr>
          <a:xfrm>
            <a:off x="381000" y="685800"/>
            <a:ext cx="6096000" cy="3429000"/>
          </a:xfrm>
          <a:prstGeom prst="rect">
            <a:avLst/>
          </a:prstGeom>
        </p:spPr>
        <p:txBody>
          <a:bodyPr/>
          <a:lstStyle/>
          <a:p>
            <a:endParaRPr/>
          </a:p>
        </p:txBody>
      </p:sp>
      <p:sp>
        <p:nvSpPr>
          <p:cNvPr id="4687" name="Shape 4687"/>
          <p:cNvSpPr>
            <a:spLocks noGrp="1"/>
          </p:cNvSpPr>
          <p:nvPr>
            <p:ph type="body" sz="quarter" idx="1"/>
          </p:nvPr>
        </p:nvSpPr>
        <p:spPr>
          <a:prstGeom prst="rect">
            <a:avLst/>
          </a:prstGeom>
        </p:spPr>
        <p:txBody>
          <a:bodyPr/>
          <a:lstStyle/>
          <a:p>
            <a:r>
              <a:rPr dirty="0"/>
              <a:t>Let's us, briefly, go through the tasks we'll learn today.</a:t>
            </a:r>
          </a:p>
          <a:p>
            <a:endParaRPr dirty="0"/>
          </a:p>
          <a:p>
            <a:pPr>
              <a:defRPr b="1"/>
            </a:pPr>
            <a:r>
              <a:rPr dirty="0"/>
              <a:t>Request manual confirmation before deployment</a:t>
            </a:r>
          </a:p>
          <a:p>
            <a:r>
              <a:rPr dirty="0"/>
              <a:t>We'll define a step in the workflow that will request a manual confirmation before a new release is deployed.</a:t>
            </a:r>
          </a:p>
          <a:p>
            <a:endParaRPr dirty="0"/>
          </a:p>
          <a:p>
            <a:pPr>
              <a:defRPr b="1"/>
            </a:pPr>
            <a:r>
              <a:rPr dirty="0"/>
              <a:t>Run steps in parallel</a:t>
            </a:r>
          </a:p>
          <a:p>
            <a:r>
              <a:rPr dirty="0"/>
              <a:t>We'll try to speed up the deployment time by executing steps in parallel.</a:t>
            </a:r>
          </a:p>
          <a:p>
            <a:endParaRPr dirty="0"/>
          </a:p>
          <a:p>
            <a:pPr>
              <a:defRPr b="1"/>
            </a:pPr>
            <a:r>
              <a:rPr dirty="0"/>
              <a:t>Control the steps execution</a:t>
            </a:r>
          </a:p>
          <a:p>
            <a:r>
              <a:rPr dirty="0"/>
              <a:t>In many cases, some conditional logic is required. We'll see how we could enhance our Pipeline script by controlling the execution of the steps.</a:t>
            </a:r>
          </a:p>
          <a:p>
            <a:endParaRPr dirty="0"/>
          </a:p>
          <a:p>
            <a:pPr>
              <a:defRPr b="1"/>
            </a:pPr>
            <a:r>
              <a:rPr dirty="0"/>
              <a:t>Add checkpoints on critical or after long running processes</a:t>
            </a:r>
          </a:p>
          <a:p>
            <a:r>
              <a:rPr dirty="0"/>
              <a:t>Even though we should strive for perfection and have systems that never fail, unexpected tends to happen from time to time. We'll explore one of the way to fight the unexpected by using checkpoints that will allow us to restart the flow from specified points in the script.</a:t>
            </a:r>
          </a:p>
          <a:p>
            <a:endParaRPr dirty="0"/>
          </a:p>
          <a:p>
            <a:pPr>
              <a:defRPr b="1"/>
            </a:pPr>
            <a:r>
              <a:rPr dirty="0"/>
              <a:t>Visualize the deployment pipeline</a:t>
            </a:r>
          </a:p>
          <a:p>
            <a:r>
              <a:rPr dirty="0"/>
              <a:t>Even though with the Pipeline we are moving towards jobs definitions expressed through code, </a:t>
            </a:r>
            <a:r>
              <a:rPr dirty="0" err="1"/>
              <a:t>visualisation</a:t>
            </a:r>
            <a:r>
              <a:rPr dirty="0"/>
              <a:t> is still a very important aspect of the flow. We'll see how we could </a:t>
            </a:r>
            <a:r>
              <a:rPr dirty="0" err="1"/>
              <a:t>visualise</a:t>
            </a:r>
            <a:r>
              <a:rPr dirty="0"/>
              <a:t> the execution of the pipeline we built.</a:t>
            </a:r>
          </a:p>
          <a:p>
            <a:endParaRPr dirty="0"/>
          </a:p>
          <a:p>
            <a:pPr>
              <a:defRPr b="1"/>
            </a:pPr>
            <a:r>
              <a:rPr dirty="0"/>
              <a:t>Convert the job into a template</a:t>
            </a:r>
          </a:p>
          <a:p>
            <a:r>
              <a:rPr dirty="0"/>
              <a:t>Jenkins jobs tend to be very repetitive. Managing many jobs is very time consuming and error prone </a:t>
            </a:r>
            <a:r>
              <a:rPr dirty="0" err="1"/>
              <a:t>endeavour</a:t>
            </a:r>
            <a:r>
              <a:rPr dirty="0"/>
              <a:t>. We'll learn how we can improve jobs maintainability by converting the Pipeline job we created into a template.</a:t>
            </a:r>
          </a:p>
          <a:p>
            <a:endParaRPr dirty="0"/>
          </a:p>
          <a:p>
            <a:pPr>
              <a:defRPr b="1"/>
            </a:pPr>
            <a:r>
              <a:rPr dirty="0"/>
              <a:t>Leverage multi branch pipeline and Jenkinsfile features</a:t>
            </a:r>
          </a:p>
          <a:p>
            <a:r>
              <a:rPr dirty="0"/>
              <a:t>Managing pipeline scripts in a </a:t>
            </a:r>
            <a:r>
              <a:rPr dirty="0" err="1"/>
              <a:t>centralised</a:t>
            </a:r>
            <a:r>
              <a:rPr dirty="0"/>
              <a:t> location like Jenkins tends to complicate development. Wouldn't it be better if the Pipeline code is located in the same repository as the application itself? Moreover, wouldn't it be a good improvement if we could define different flows depending on the branch? We'll explore both options through the </a:t>
            </a:r>
            <a:r>
              <a:rPr dirty="0" err="1"/>
              <a:t>Multibranch</a:t>
            </a:r>
            <a:r>
              <a:rPr dirty="0"/>
              <a:t> Pipeline job and Jenkinsfile.</a:t>
            </a:r>
          </a:p>
        </p:txBody>
      </p:sp>
    </p:spTree>
    <p:extLst>
      <p:ext uri="{BB962C8B-B14F-4D97-AF65-F5344CB8AC3E}">
        <p14:creationId xmlns:p14="http://schemas.microsoft.com/office/powerpoint/2010/main" val="458365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2" name="Shape 4692"/>
          <p:cNvSpPr>
            <a:spLocks noGrp="1" noRot="1" noChangeAspect="1"/>
          </p:cNvSpPr>
          <p:nvPr>
            <p:ph type="sldImg"/>
          </p:nvPr>
        </p:nvSpPr>
        <p:spPr>
          <a:xfrm>
            <a:off x="381000" y="685800"/>
            <a:ext cx="6096000" cy="3429000"/>
          </a:xfrm>
          <a:prstGeom prst="rect">
            <a:avLst/>
          </a:prstGeom>
        </p:spPr>
        <p:txBody>
          <a:bodyPr/>
          <a:lstStyle/>
          <a:p>
            <a:endParaRPr/>
          </a:p>
        </p:txBody>
      </p:sp>
      <p:sp>
        <p:nvSpPr>
          <p:cNvPr id="4693" name="Shape 4693"/>
          <p:cNvSpPr>
            <a:spLocks noGrp="1"/>
          </p:cNvSpPr>
          <p:nvPr>
            <p:ph type="body" sz="quarter" idx="1"/>
          </p:nvPr>
        </p:nvSpPr>
        <p:spPr>
          <a:prstGeom prst="rect">
            <a:avLst/>
          </a:prstGeom>
        </p:spPr>
        <p:txBody>
          <a:bodyPr/>
          <a:lstStyle/>
          <a:p>
            <a:r>
              <a:t>The "input" step pauses flow execution and allows the user to interact and control the flow of the build. Only a basic "process" or "abort" option is provided in the stage view. You can optionally request information back, hence the name of the step. The parameter entry screen can be accessed via a link at the bottom of the build console log or via link in the sidebar for a build.</a:t>
            </a:r>
          </a:p>
        </p:txBody>
      </p:sp>
    </p:spTree>
    <p:extLst>
      <p:ext uri="{BB962C8B-B14F-4D97-AF65-F5344CB8AC3E}">
        <p14:creationId xmlns:p14="http://schemas.microsoft.com/office/powerpoint/2010/main" val="157625443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8" name="Shape 4698"/>
          <p:cNvSpPr>
            <a:spLocks noGrp="1" noRot="1" noChangeAspect="1"/>
          </p:cNvSpPr>
          <p:nvPr>
            <p:ph type="sldImg"/>
          </p:nvPr>
        </p:nvSpPr>
        <p:spPr>
          <a:xfrm>
            <a:off x="381000" y="685800"/>
            <a:ext cx="6096000" cy="3429000"/>
          </a:xfrm>
          <a:prstGeom prst="rect">
            <a:avLst/>
          </a:prstGeom>
        </p:spPr>
        <p:txBody>
          <a:bodyPr/>
          <a:lstStyle/>
          <a:p>
            <a:endParaRPr/>
          </a:p>
        </p:txBody>
      </p:sp>
      <p:sp>
        <p:nvSpPr>
          <p:cNvPr id="4699" name="Shape 4699"/>
          <p:cNvSpPr>
            <a:spLocks noGrp="1"/>
          </p:cNvSpPr>
          <p:nvPr>
            <p:ph type="body" sz="quarter" idx="1"/>
          </p:nvPr>
        </p:nvSpPr>
        <p:spPr>
          <a:prstGeom prst="rect">
            <a:avLst/>
          </a:prstGeom>
        </p:spPr>
        <p:txBody>
          <a:bodyPr/>
          <a:lstStyle/>
          <a:p>
            <a:r>
              <a:t>Executing steps in a sequence can result in a long build time. We can reduce it through the </a:t>
            </a:r>
            <a:r>
              <a:rPr i="1"/>
              <a:t>parallel</a:t>
            </a:r>
            <a:r>
              <a:t> step. It allows the execution of multiple flows in parallel.</a:t>
            </a:r>
          </a:p>
        </p:txBody>
      </p:sp>
    </p:spTree>
    <p:extLst>
      <p:ext uri="{BB962C8B-B14F-4D97-AF65-F5344CB8AC3E}">
        <p14:creationId xmlns:p14="http://schemas.microsoft.com/office/powerpoint/2010/main" val="750002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9" name="Shape 4319"/>
          <p:cNvSpPr>
            <a:spLocks noGrp="1" noRot="1" noChangeAspect="1"/>
          </p:cNvSpPr>
          <p:nvPr>
            <p:ph type="sldImg"/>
          </p:nvPr>
        </p:nvSpPr>
        <p:spPr>
          <a:xfrm>
            <a:off x="381000" y="685800"/>
            <a:ext cx="6096000" cy="3429000"/>
          </a:xfrm>
          <a:prstGeom prst="rect">
            <a:avLst/>
          </a:prstGeom>
        </p:spPr>
        <p:txBody>
          <a:bodyPr/>
          <a:lstStyle/>
          <a:p>
            <a:endParaRPr/>
          </a:p>
        </p:txBody>
      </p:sp>
      <p:sp>
        <p:nvSpPr>
          <p:cNvPr id="4320" name="Shape 4320"/>
          <p:cNvSpPr>
            <a:spLocks noGrp="1"/>
          </p:cNvSpPr>
          <p:nvPr>
            <p:ph type="body" sz="quarter" idx="1"/>
          </p:nvPr>
        </p:nvSpPr>
        <p:spPr>
          <a:prstGeom prst="rect">
            <a:avLst/>
          </a:prstGeom>
        </p:spPr>
        <p:txBody>
          <a:bodyPr/>
          <a:lstStyle/>
          <a:p>
            <a:r>
              <a:t>Jenkins already had plugins that could help us designing and building CD pipelines. We got "Conditional build steps", "Parameterised trigger", "Promotions", and so on. One of the major issues with those plugins is configuration. It tends to be scattered across multiple locations, hard to maintain, and with low visibility.</a:t>
            </a:r>
          </a:p>
        </p:txBody>
      </p:sp>
    </p:spTree>
    <p:extLst>
      <p:ext uri="{BB962C8B-B14F-4D97-AF65-F5344CB8AC3E}">
        <p14:creationId xmlns:p14="http://schemas.microsoft.com/office/powerpoint/2010/main" val="5792661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038372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5" name="Shape 4705"/>
          <p:cNvSpPr>
            <a:spLocks noGrp="1" noRot="1" noChangeAspect="1"/>
          </p:cNvSpPr>
          <p:nvPr>
            <p:ph type="sldImg"/>
          </p:nvPr>
        </p:nvSpPr>
        <p:spPr>
          <a:xfrm>
            <a:off x="381000" y="685800"/>
            <a:ext cx="6096000" cy="3429000"/>
          </a:xfrm>
          <a:prstGeom prst="rect">
            <a:avLst/>
          </a:prstGeom>
        </p:spPr>
        <p:txBody>
          <a:bodyPr/>
          <a:lstStyle/>
          <a:p>
            <a:endParaRPr/>
          </a:p>
        </p:txBody>
      </p:sp>
      <p:sp>
        <p:nvSpPr>
          <p:cNvPr id="4706" name="Shape 4706"/>
          <p:cNvSpPr>
            <a:spLocks noGrp="1"/>
          </p:cNvSpPr>
          <p:nvPr>
            <p:ph type="body" sz="quarter" idx="1"/>
          </p:nvPr>
        </p:nvSpPr>
        <p:spPr>
          <a:prstGeom prst="rect">
            <a:avLst/>
          </a:prstGeom>
        </p:spPr>
        <p:txBody>
          <a:bodyPr/>
          <a:lstStyle/>
          <a:p>
            <a:r>
              <a:t>In many cases, some conditional logic is required. We'll see how we could enhance our Pipeline script by controlling the execution of the steps. There are quite a few </a:t>
            </a:r>
            <a:r>
              <a:rPr i="1"/>
              <a:t>execution control</a:t>
            </a:r>
            <a:r>
              <a:t> steps. We can use </a:t>
            </a:r>
            <a:r>
              <a:rPr i="1"/>
              <a:t>retry</a:t>
            </a:r>
            <a:r>
              <a:t> to repeat a block of steps, wait until an even occurs, </a:t>
            </a:r>
            <a:r>
              <a:rPr i="1"/>
              <a:t>pause </a:t>
            </a:r>
            <a:r>
              <a:t>the execution for a specified period, or </a:t>
            </a:r>
            <a:r>
              <a:rPr i="1"/>
              <a:t>timeout</a:t>
            </a:r>
            <a:r>
              <a:t> if a block of code runs for more than a give period. If those are not enough or do not fulfil the needs, we can always resolve to native Groovy control flow.</a:t>
            </a:r>
          </a:p>
        </p:txBody>
      </p:sp>
    </p:spTree>
    <p:extLst>
      <p:ext uri="{BB962C8B-B14F-4D97-AF65-F5344CB8AC3E}">
        <p14:creationId xmlns:p14="http://schemas.microsoft.com/office/powerpoint/2010/main" val="10987582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1" name="Shape 4711"/>
          <p:cNvSpPr>
            <a:spLocks noGrp="1" noRot="1" noChangeAspect="1"/>
          </p:cNvSpPr>
          <p:nvPr>
            <p:ph type="sldImg"/>
          </p:nvPr>
        </p:nvSpPr>
        <p:spPr>
          <a:xfrm>
            <a:off x="381000" y="685800"/>
            <a:ext cx="6096000" cy="3429000"/>
          </a:xfrm>
          <a:prstGeom prst="rect">
            <a:avLst/>
          </a:prstGeom>
        </p:spPr>
        <p:txBody>
          <a:bodyPr/>
          <a:lstStyle/>
          <a:p>
            <a:endParaRPr/>
          </a:p>
        </p:txBody>
      </p:sp>
      <p:sp>
        <p:nvSpPr>
          <p:cNvPr id="4712" name="Shape 4712"/>
          <p:cNvSpPr>
            <a:spLocks noGrp="1"/>
          </p:cNvSpPr>
          <p:nvPr>
            <p:ph type="body" sz="quarter" idx="1"/>
          </p:nvPr>
        </p:nvSpPr>
        <p:spPr>
          <a:prstGeom prst="rect">
            <a:avLst/>
          </a:prstGeom>
        </p:spPr>
        <p:txBody>
          <a:bodyPr/>
          <a:lstStyle/>
          <a:p>
            <a:r>
              <a:t>The "retry" instruction retries the execution of commands in the body up to the specified number of times.</a:t>
            </a:r>
          </a:p>
        </p:txBody>
      </p:sp>
    </p:spTree>
    <p:extLst>
      <p:ext uri="{BB962C8B-B14F-4D97-AF65-F5344CB8AC3E}">
        <p14:creationId xmlns:p14="http://schemas.microsoft.com/office/powerpoint/2010/main" val="6180944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7" name="Shape 4717"/>
          <p:cNvSpPr>
            <a:spLocks noGrp="1" noRot="1" noChangeAspect="1"/>
          </p:cNvSpPr>
          <p:nvPr>
            <p:ph type="sldImg"/>
          </p:nvPr>
        </p:nvSpPr>
        <p:spPr>
          <a:xfrm>
            <a:off x="381000" y="685800"/>
            <a:ext cx="6096000" cy="3429000"/>
          </a:xfrm>
          <a:prstGeom prst="rect">
            <a:avLst/>
          </a:prstGeom>
        </p:spPr>
        <p:txBody>
          <a:bodyPr/>
          <a:lstStyle/>
          <a:p>
            <a:endParaRPr/>
          </a:p>
        </p:txBody>
      </p:sp>
      <p:sp>
        <p:nvSpPr>
          <p:cNvPr id="4718" name="Shape 4718"/>
          <p:cNvSpPr>
            <a:spLocks noGrp="1"/>
          </p:cNvSpPr>
          <p:nvPr>
            <p:ph type="body" sz="quarter" idx="1"/>
          </p:nvPr>
        </p:nvSpPr>
        <p:spPr>
          <a:prstGeom prst="rect">
            <a:avLst/>
          </a:prstGeom>
        </p:spPr>
        <p:txBody>
          <a:bodyPr/>
          <a:lstStyle/>
          <a:p>
            <a:r>
              <a:t>The "sleep" instruction pauses the execution of the Pipeline.</a:t>
            </a:r>
          </a:p>
        </p:txBody>
      </p:sp>
    </p:spTree>
    <p:extLst>
      <p:ext uri="{BB962C8B-B14F-4D97-AF65-F5344CB8AC3E}">
        <p14:creationId xmlns:p14="http://schemas.microsoft.com/office/powerpoint/2010/main" val="9346004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6" name="Shape 4726"/>
          <p:cNvSpPr>
            <a:spLocks noGrp="1" noRot="1" noChangeAspect="1"/>
          </p:cNvSpPr>
          <p:nvPr>
            <p:ph type="sldImg"/>
          </p:nvPr>
        </p:nvSpPr>
        <p:spPr>
          <a:xfrm>
            <a:off x="381000" y="685800"/>
            <a:ext cx="6096000" cy="3429000"/>
          </a:xfrm>
          <a:prstGeom prst="rect">
            <a:avLst/>
          </a:prstGeom>
        </p:spPr>
        <p:txBody>
          <a:bodyPr/>
          <a:lstStyle/>
          <a:p>
            <a:endParaRPr/>
          </a:p>
        </p:txBody>
      </p:sp>
      <p:sp>
        <p:nvSpPr>
          <p:cNvPr id="4727" name="Shape 4727"/>
          <p:cNvSpPr>
            <a:spLocks noGrp="1"/>
          </p:cNvSpPr>
          <p:nvPr>
            <p:ph type="body" sz="quarter" idx="1"/>
          </p:nvPr>
        </p:nvSpPr>
        <p:spPr>
          <a:prstGeom prst="rect">
            <a:avLst/>
          </a:prstGeom>
        </p:spPr>
        <p:txBody>
          <a:bodyPr/>
          <a:lstStyle/>
          <a:p>
            <a:r>
              <a:t>Complex pipeline may fail due to external causes (test resource offline, etc…). Restarting from step 1 would be a waste of time and resources. Checkpoints capture the pipeline state so that it can be restarted later.</a:t>
            </a:r>
          </a:p>
        </p:txBody>
      </p:sp>
    </p:spTree>
    <p:extLst>
      <p:ext uri="{BB962C8B-B14F-4D97-AF65-F5344CB8AC3E}">
        <p14:creationId xmlns:p14="http://schemas.microsoft.com/office/powerpoint/2010/main" val="11341336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1" name="Shape 4731"/>
          <p:cNvSpPr>
            <a:spLocks noGrp="1" noRot="1" noChangeAspect="1"/>
          </p:cNvSpPr>
          <p:nvPr>
            <p:ph type="sldImg"/>
          </p:nvPr>
        </p:nvSpPr>
        <p:spPr>
          <a:xfrm>
            <a:off x="381000" y="685800"/>
            <a:ext cx="6096000" cy="3429000"/>
          </a:xfrm>
          <a:prstGeom prst="rect">
            <a:avLst/>
          </a:prstGeom>
        </p:spPr>
        <p:txBody>
          <a:bodyPr/>
          <a:lstStyle/>
          <a:p>
            <a:endParaRPr/>
          </a:p>
        </p:txBody>
      </p:sp>
      <p:sp>
        <p:nvSpPr>
          <p:cNvPr id="4732" name="Shape 4732"/>
          <p:cNvSpPr>
            <a:spLocks noGrp="1"/>
          </p:cNvSpPr>
          <p:nvPr>
            <p:ph type="body" sz="quarter" idx="1"/>
          </p:nvPr>
        </p:nvSpPr>
        <p:spPr>
          <a:prstGeom prst="rect">
            <a:avLst/>
          </a:prstGeom>
        </p:spPr>
        <p:txBody>
          <a:bodyPr/>
          <a:lstStyle/>
          <a:p>
            <a:r>
              <a:t>Even though with the Pipeline we are moving towards jobs definitions expressed through code, visualisation is still a very important aspect of the flow. When you have complex builds pipelines, it is useful to be able to see the progress of each stage. To that end, Jenkins Enterprise includes an extended visualization of pipeline build history on the index page of a flow project, under Stage View. (You can also click on Full Stage View to get a full-screen view.)</a:t>
            </a:r>
          </a:p>
          <a:p>
            <a:r>
              <a:t>By adding Stage View to your Pipeline jobs it allows users to easily identify the progress of each stage within the job.</a:t>
            </a:r>
          </a:p>
        </p:txBody>
      </p:sp>
    </p:spTree>
    <p:extLst>
      <p:ext uri="{BB962C8B-B14F-4D97-AF65-F5344CB8AC3E}">
        <p14:creationId xmlns:p14="http://schemas.microsoft.com/office/powerpoint/2010/main" val="3201442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7" name="Shape 4737"/>
          <p:cNvSpPr>
            <a:spLocks noGrp="1" noRot="1" noChangeAspect="1"/>
          </p:cNvSpPr>
          <p:nvPr>
            <p:ph type="sldImg"/>
          </p:nvPr>
        </p:nvSpPr>
        <p:spPr>
          <a:xfrm>
            <a:off x="381000" y="685800"/>
            <a:ext cx="6096000" cy="3429000"/>
          </a:xfrm>
          <a:prstGeom prst="rect">
            <a:avLst/>
          </a:prstGeom>
        </p:spPr>
        <p:txBody>
          <a:bodyPr/>
          <a:lstStyle/>
          <a:p>
            <a:endParaRPr/>
          </a:p>
        </p:txBody>
      </p:sp>
      <p:sp>
        <p:nvSpPr>
          <p:cNvPr id="4738" name="Shape 4738"/>
          <p:cNvSpPr>
            <a:spLocks noGrp="1"/>
          </p:cNvSpPr>
          <p:nvPr>
            <p:ph type="body" sz="quarter" idx="1"/>
          </p:nvPr>
        </p:nvSpPr>
        <p:spPr>
          <a:prstGeom prst="rect">
            <a:avLst/>
          </a:prstGeom>
        </p:spPr>
        <p:txBody>
          <a:bodyPr/>
          <a:lstStyle/>
          <a:p>
            <a:r>
              <a:t>Jenkins jobs tend to be very repetitive. Managing many jobs is very time consuming and error prone endeavour. We'll learn how we can improve jobs maintainability by converting the Pipeline job we created into a template.</a:t>
            </a:r>
          </a:p>
        </p:txBody>
      </p:sp>
    </p:spTree>
    <p:extLst>
      <p:ext uri="{BB962C8B-B14F-4D97-AF65-F5344CB8AC3E}">
        <p14:creationId xmlns:p14="http://schemas.microsoft.com/office/powerpoint/2010/main" val="121847906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2" name="Shape 4742"/>
          <p:cNvSpPr>
            <a:spLocks noGrp="1" noRot="1" noChangeAspect="1"/>
          </p:cNvSpPr>
          <p:nvPr>
            <p:ph type="sldImg"/>
          </p:nvPr>
        </p:nvSpPr>
        <p:spPr>
          <a:xfrm>
            <a:off x="381000" y="685800"/>
            <a:ext cx="6096000" cy="3429000"/>
          </a:xfrm>
          <a:prstGeom prst="rect">
            <a:avLst/>
          </a:prstGeom>
        </p:spPr>
        <p:txBody>
          <a:bodyPr/>
          <a:lstStyle/>
          <a:p>
            <a:endParaRPr/>
          </a:p>
        </p:txBody>
      </p:sp>
      <p:sp>
        <p:nvSpPr>
          <p:cNvPr id="4743" name="Shape 4743"/>
          <p:cNvSpPr>
            <a:spLocks noGrp="1"/>
          </p:cNvSpPr>
          <p:nvPr>
            <p:ph type="body" sz="quarter" idx="1"/>
          </p:nvPr>
        </p:nvSpPr>
        <p:spPr>
          <a:prstGeom prst="rect">
            <a:avLst/>
          </a:prstGeom>
        </p:spPr>
        <p:txBody>
          <a:bodyPr/>
          <a:lstStyle/>
          <a:p>
            <a:r>
              <a:rPr dirty="0"/>
              <a:t>Multi-branch Pipeline job type allows us to use Jenkinsfile as the source of the Pipeline script. Once the job is created, Jenkins will scan the code repository and create sub-projects for each branch. Each of those sub-projects will run the Pipeline script defined in the Jenkinsfile. Having the ability to use a different Jenkinsfile depending on the branch, allows us to fine tune the flow depending on a branch type. For example, the flow defined in Jenkinsfile in the master branch can perform the full delivery all the way until deployment to production. On the other hand, Jenkinsfile inside a feature branch could perform all kinds of testing but skip the deployment itself.</a:t>
            </a:r>
          </a:p>
          <a:p>
            <a:endParaRPr dirty="0"/>
          </a:p>
          <a:p>
            <a:r>
              <a:rPr dirty="0"/>
              <a:t>Create new job called "my-</a:t>
            </a:r>
            <a:r>
              <a:rPr dirty="0" err="1"/>
              <a:t>multibranch</a:t>
            </a:r>
            <a:r>
              <a:rPr dirty="0"/>
              <a:t>". Select "</a:t>
            </a:r>
            <a:r>
              <a:rPr dirty="0" err="1"/>
              <a:t>Multibranch</a:t>
            </a:r>
            <a:r>
              <a:rPr dirty="0"/>
              <a:t> Pipeline" as the job type.</a:t>
            </a:r>
          </a:p>
        </p:txBody>
      </p:sp>
    </p:spTree>
    <p:extLst>
      <p:ext uri="{BB962C8B-B14F-4D97-AF65-F5344CB8AC3E}">
        <p14:creationId xmlns:p14="http://schemas.microsoft.com/office/powerpoint/2010/main" val="57362127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7" name="Shape 4747"/>
          <p:cNvSpPr>
            <a:spLocks noGrp="1" noRot="1" noChangeAspect="1"/>
          </p:cNvSpPr>
          <p:nvPr>
            <p:ph type="sldImg"/>
          </p:nvPr>
        </p:nvSpPr>
        <p:spPr>
          <a:xfrm>
            <a:off x="381000" y="685800"/>
            <a:ext cx="6096000" cy="3429000"/>
          </a:xfrm>
          <a:prstGeom prst="rect">
            <a:avLst/>
          </a:prstGeom>
        </p:spPr>
        <p:txBody>
          <a:bodyPr/>
          <a:lstStyle/>
          <a:p>
            <a:endParaRPr/>
          </a:p>
        </p:txBody>
      </p:sp>
      <p:sp>
        <p:nvSpPr>
          <p:cNvPr id="4748" name="Shape 4748"/>
          <p:cNvSpPr>
            <a:spLocks noGrp="1"/>
          </p:cNvSpPr>
          <p:nvPr>
            <p:ph type="body" sz="quarter" idx="1"/>
          </p:nvPr>
        </p:nvSpPr>
        <p:spPr>
          <a:prstGeom prst="rect">
            <a:avLst/>
          </a:prstGeom>
        </p:spPr>
        <p:txBody>
          <a:bodyPr/>
          <a:lstStyle/>
          <a:p>
            <a:r>
              <a:t>Click the "Add Source" button, select "Git" and type "</a:t>
            </a:r>
            <a:r>
              <a:rPr u="sng">
                <a:solidFill>
                  <a:srgbClr val="0000FF"/>
                </a:solidFill>
                <a:uFill>
                  <a:solidFill>
                    <a:srgbClr val="0000FF"/>
                  </a:solidFill>
                </a:uFill>
                <a:hlinkClick r:id="rId3"/>
              </a:rPr>
              <a:t>https://github.com/cloudbees/training-books-ms.git</a:t>
            </a:r>
            <a:r>
              <a:t>" as project repository. Once "Save" button is clicked, Jenkins will scan all branches and create sub-projects for all of them.</a:t>
            </a:r>
          </a:p>
        </p:txBody>
      </p:sp>
    </p:spTree>
    <p:extLst>
      <p:ext uri="{BB962C8B-B14F-4D97-AF65-F5344CB8AC3E}">
        <p14:creationId xmlns:p14="http://schemas.microsoft.com/office/powerpoint/2010/main" val="79871115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2" name="Shape 4752"/>
          <p:cNvSpPr>
            <a:spLocks noGrp="1" noRot="1" noChangeAspect="1"/>
          </p:cNvSpPr>
          <p:nvPr>
            <p:ph type="sldImg"/>
          </p:nvPr>
        </p:nvSpPr>
        <p:spPr>
          <a:xfrm>
            <a:off x="381000" y="685800"/>
            <a:ext cx="6096000" cy="3429000"/>
          </a:xfrm>
          <a:prstGeom prst="rect">
            <a:avLst/>
          </a:prstGeom>
        </p:spPr>
        <p:txBody>
          <a:bodyPr/>
          <a:lstStyle/>
          <a:p>
            <a:endParaRPr/>
          </a:p>
        </p:txBody>
      </p:sp>
      <p:sp>
        <p:nvSpPr>
          <p:cNvPr id="4753" name="Shape 4753"/>
          <p:cNvSpPr>
            <a:spLocks noGrp="1"/>
          </p:cNvSpPr>
          <p:nvPr>
            <p:ph type="body" sz="quarter" idx="1"/>
          </p:nvPr>
        </p:nvSpPr>
        <p:spPr>
          <a:prstGeom prst="rect">
            <a:avLst/>
          </a:prstGeom>
        </p:spPr>
        <p:txBody>
          <a:bodyPr/>
          <a:lstStyle/>
          <a:p>
            <a:r>
              <a:rPr dirty="0"/>
              <a:t>This is the content of the Jenkinsfile located in the master branch of the </a:t>
            </a:r>
            <a:r>
              <a:rPr u="sng" dirty="0">
                <a:solidFill>
                  <a:srgbClr val="0000FF"/>
                </a:solidFill>
                <a:uFill>
                  <a:solidFill>
                    <a:srgbClr val="0000FF"/>
                  </a:solidFill>
                </a:uFill>
                <a:hlinkClick r:id="rId3"/>
              </a:rPr>
              <a:t>https://github.com/cloudbees/training-books-ms</a:t>
            </a:r>
            <a:r>
              <a:rPr dirty="0"/>
              <a:t> repository. Functionally, the result is the same as in the Pipeline script we created earlier. However, there is a syntax difference. Unlike previous Pipeline that was defined through a single script, this time we are loading functions from a separate script. This, together with Jenkinsfile placed in code repository, allows developers to define the flow for the own project and keep it in the repository together with the project code. By externalizing common functions inside a separate script we are able to avoid repetition and let developers focus on the flow itself.</a:t>
            </a:r>
          </a:p>
        </p:txBody>
      </p:sp>
    </p:spTree>
    <p:extLst>
      <p:ext uri="{BB962C8B-B14F-4D97-AF65-F5344CB8AC3E}">
        <p14:creationId xmlns:p14="http://schemas.microsoft.com/office/powerpoint/2010/main" val="18121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6" name="Shape 4326"/>
          <p:cNvSpPr>
            <a:spLocks noGrp="1" noRot="1" noChangeAspect="1"/>
          </p:cNvSpPr>
          <p:nvPr>
            <p:ph type="sldImg"/>
          </p:nvPr>
        </p:nvSpPr>
        <p:spPr>
          <a:xfrm>
            <a:off x="381000" y="685800"/>
            <a:ext cx="6096000" cy="3429000"/>
          </a:xfrm>
          <a:prstGeom prst="rect">
            <a:avLst/>
          </a:prstGeom>
        </p:spPr>
        <p:txBody>
          <a:bodyPr/>
          <a:lstStyle/>
          <a:p>
            <a:endParaRPr/>
          </a:p>
        </p:txBody>
      </p:sp>
      <p:sp>
        <p:nvSpPr>
          <p:cNvPr id="4327" name="Shape 4327"/>
          <p:cNvSpPr>
            <a:spLocks noGrp="1"/>
          </p:cNvSpPr>
          <p:nvPr>
            <p:ph type="body" sz="quarter" idx="1"/>
          </p:nvPr>
        </p:nvSpPr>
        <p:spPr>
          <a:prstGeom prst="rect">
            <a:avLst/>
          </a:prstGeom>
        </p:spPr>
        <p:txBody>
          <a:bodyPr/>
          <a:lstStyle/>
          <a:p>
            <a:r>
              <a:t>The "Build Pipeline" plugin helps us in visualisation of the process but failed to address any other need of the CD flow.</a:t>
            </a:r>
          </a:p>
        </p:txBody>
      </p:sp>
    </p:spTree>
    <p:extLst>
      <p:ext uri="{BB962C8B-B14F-4D97-AF65-F5344CB8AC3E}">
        <p14:creationId xmlns:p14="http://schemas.microsoft.com/office/powerpoint/2010/main" val="118267674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7" name="Shape 4757"/>
          <p:cNvSpPr>
            <a:spLocks noGrp="1" noRot="1" noChangeAspect="1"/>
          </p:cNvSpPr>
          <p:nvPr>
            <p:ph type="sldImg"/>
          </p:nvPr>
        </p:nvSpPr>
        <p:spPr>
          <a:xfrm>
            <a:off x="381000" y="685800"/>
            <a:ext cx="6096000" cy="3429000"/>
          </a:xfrm>
          <a:prstGeom prst="rect">
            <a:avLst/>
          </a:prstGeom>
        </p:spPr>
        <p:txBody>
          <a:bodyPr/>
          <a:lstStyle/>
          <a:p>
            <a:endParaRPr/>
          </a:p>
        </p:txBody>
      </p:sp>
      <p:sp>
        <p:nvSpPr>
          <p:cNvPr id="4758" name="Shape 4758"/>
          <p:cNvSpPr>
            <a:spLocks noGrp="1"/>
          </p:cNvSpPr>
          <p:nvPr>
            <p:ph type="body" sz="quarter" idx="1"/>
          </p:nvPr>
        </p:nvSpPr>
        <p:spPr>
          <a:prstGeom prst="rect">
            <a:avLst/>
          </a:prstGeom>
        </p:spPr>
        <p:txBody>
          <a:bodyPr/>
          <a:lstStyle/>
          <a:p>
            <a:r>
              <a:rPr dirty="0"/>
              <a:t>When external scripts are used (in this example Jenkinsfile), Pipeline runs with security restrictions. It will fail if it contains unauthorized instructions.</a:t>
            </a:r>
          </a:p>
        </p:txBody>
      </p:sp>
    </p:spTree>
    <p:extLst>
      <p:ext uri="{BB962C8B-B14F-4D97-AF65-F5344CB8AC3E}">
        <p14:creationId xmlns:p14="http://schemas.microsoft.com/office/powerpoint/2010/main" val="17727722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2" name="Shape 4762"/>
          <p:cNvSpPr>
            <a:spLocks noGrp="1" noRot="1" noChangeAspect="1"/>
          </p:cNvSpPr>
          <p:nvPr>
            <p:ph type="sldImg"/>
          </p:nvPr>
        </p:nvSpPr>
        <p:spPr>
          <a:xfrm>
            <a:off x="381000" y="685800"/>
            <a:ext cx="6096000" cy="3429000"/>
          </a:xfrm>
          <a:prstGeom prst="rect">
            <a:avLst/>
          </a:prstGeom>
        </p:spPr>
        <p:txBody>
          <a:bodyPr/>
          <a:lstStyle/>
          <a:p>
            <a:endParaRPr/>
          </a:p>
        </p:txBody>
      </p:sp>
      <p:sp>
        <p:nvSpPr>
          <p:cNvPr id="4763" name="Shape 4763"/>
          <p:cNvSpPr>
            <a:spLocks noGrp="1"/>
          </p:cNvSpPr>
          <p:nvPr>
            <p:ph type="body" sz="quarter" idx="1"/>
          </p:nvPr>
        </p:nvSpPr>
        <p:spPr>
          <a:prstGeom prst="rect">
            <a:avLst/>
          </a:prstGeom>
        </p:spPr>
        <p:txBody>
          <a:bodyPr/>
          <a:lstStyle/>
          <a:p>
            <a:r>
              <a:t>All unapproved instructions will be listed in the "In-Process Script Approval" screen. Once approved, job can be re-run.</a:t>
            </a:r>
          </a:p>
        </p:txBody>
      </p:sp>
    </p:spTree>
    <p:extLst>
      <p:ext uri="{BB962C8B-B14F-4D97-AF65-F5344CB8AC3E}">
        <p14:creationId xmlns:p14="http://schemas.microsoft.com/office/powerpoint/2010/main" val="7948855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9" name="Shape 4769"/>
          <p:cNvSpPr>
            <a:spLocks noGrp="1" noRot="1" noChangeAspect="1"/>
          </p:cNvSpPr>
          <p:nvPr>
            <p:ph type="sldImg"/>
          </p:nvPr>
        </p:nvSpPr>
        <p:spPr>
          <a:xfrm>
            <a:off x="381000" y="685800"/>
            <a:ext cx="6096000" cy="3429000"/>
          </a:xfrm>
          <a:prstGeom prst="rect">
            <a:avLst/>
          </a:prstGeom>
        </p:spPr>
        <p:txBody>
          <a:bodyPr/>
          <a:lstStyle/>
          <a:p>
            <a:endParaRPr/>
          </a:p>
        </p:txBody>
      </p:sp>
      <p:sp>
        <p:nvSpPr>
          <p:cNvPr id="4770" name="Shape 4770"/>
          <p:cNvSpPr>
            <a:spLocks noGrp="1"/>
          </p:cNvSpPr>
          <p:nvPr>
            <p:ph type="body" sz="quarter" idx="1"/>
          </p:nvPr>
        </p:nvSpPr>
        <p:spPr>
          <a:prstGeom prst="rect">
            <a:avLst/>
          </a:prstGeom>
        </p:spPr>
        <p:txBody>
          <a:bodyPr/>
          <a:lstStyle/>
          <a:p>
            <a:pPr>
              <a:defRPr b="1"/>
            </a:pPr>
            <a:r>
              <a:rPr dirty="0"/>
              <a:t>Pipeline job</a:t>
            </a:r>
          </a:p>
          <a:p>
            <a:r>
              <a:rPr dirty="0"/>
              <a:t>[WALK THE ATTENDEES THROUGH THE PIPELINE JOB THEY CREATED AND COMMENT ON EACH LINE]</a:t>
            </a:r>
          </a:p>
          <a:p>
            <a:endParaRPr dirty="0"/>
          </a:p>
          <a:p>
            <a:pPr>
              <a:defRPr b="1"/>
            </a:pPr>
            <a:r>
              <a:rPr dirty="0"/>
              <a:t>Job template</a:t>
            </a:r>
          </a:p>
          <a:p>
            <a:r>
              <a:rPr dirty="0"/>
              <a:t>[WALK THE ATTENDEES THROUGH THE JOB TEMPLATE THEY CREATED AND COMMENT ON EACH LINE]</a:t>
            </a:r>
          </a:p>
          <a:p>
            <a:endParaRPr dirty="0"/>
          </a:p>
          <a:p>
            <a:pPr>
              <a:defRPr b="1"/>
            </a:pPr>
            <a:r>
              <a:rPr dirty="0" err="1"/>
              <a:t>Multibranch</a:t>
            </a:r>
            <a:r>
              <a:rPr dirty="0"/>
              <a:t> Pipeline and Jenkinsfile</a:t>
            </a:r>
          </a:p>
          <a:p>
            <a:r>
              <a:rPr dirty="0"/>
              <a:t>[WALK THE ATTENDEES THROUGH THE JOB CONFIGURATION]</a:t>
            </a:r>
          </a:p>
          <a:p>
            <a:r>
              <a:rPr dirty="0"/>
              <a:t>[WALK THE ATTENDEES THROUGH THE JENKINSFILE AND COMMENT ON EACH LINE]</a:t>
            </a:r>
          </a:p>
          <a:p>
            <a:endParaRPr dirty="0"/>
          </a:p>
        </p:txBody>
      </p:sp>
    </p:spTree>
    <p:extLst>
      <p:ext uri="{BB962C8B-B14F-4D97-AF65-F5344CB8AC3E}">
        <p14:creationId xmlns:p14="http://schemas.microsoft.com/office/powerpoint/2010/main" val="1463095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 name="Shape 4782"/>
          <p:cNvSpPr>
            <a:spLocks noGrp="1" noRot="1" noChangeAspect="1"/>
          </p:cNvSpPr>
          <p:nvPr>
            <p:ph type="sldImg"/>
          </p:nvPr>
        </p:nvSpPr>
        <p:spPr>
          <a:xfrm>
            <a:off x="381000" y="685800"/>
            <a:ext cx="6096000" cy="3429000"/>
          </a:xfrm>
          <a:prstGeom prst="rect">
            <a:avLst/>
          </a:prstGeom>
        </p:spPr>
        <p:txBody>
          <a:bodyPr/>
          <a:lstStyle/>
          <a:p>
            <a:endParaRPr/>
          </a:p>
        </p:txBody>
      </p:sp>
      <p:sp>
        <p:nvSpPr>
          <p:cNvPr id="4783" name="Shape 4783"/>
          <p:cNvSpPr>
            <a:spLocks noGrp="1"/>
          </p:cNvSpPr>
          <p:nvPr>
            <p:ph type="body" sz="quarter" idx="1"/>
          </p:nvPr>
        </p:nvSpPr>
        <p:spPr>
          <a:prstGeom prst="rect">
            <a:avLst/>
          </a:prstGeom>
        </p:spPr>
        <p:txBody>
          <a:bodyPr/>
          <a:lstStyle/>
          <a:p>
            <a:r>
              <a:t>Before we leave the classroom, let's free some resources and stop the VMs we created earlier. We'll start them again tomorrow. If you opted working on the exercise using the same VMs, please follow the guidelines from the </a:t>
            </a:r>
            <a:r>
              <a:rPr i="1"/>
              <a:t>Prepare the Environments</a:t>
            </a:r>
            <a:r>
              <a:t> slides from the very start of today's session.</a:t>
            </a:r>
          </a:p>
        </p:txBody>
      </p:sp>
    </p:spTree>
    <p:extLst>
      <p:ext uri="{BB962C8B-B14F-4D97-AF65-F5344CB8AC3E}">
        <p14:creationId xmlns:p14="http://schemas.microsoft.com/office/powerpoint/2010/main" val="1554780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6" name="Shape 4776"/>
          <p:cNvSpPr>
            <a:spLocks noGrp="1" noRot="1" noChangeAspect="1"/>
          </p:cNvSpPr>
          <p:nvPr>
            <p:ph type="sldImg"/>
          </p:nvPr>
        </p:nvSpPr>
        <p:spPr>
          <a:xfrm>
            <a:off x="381000" y="685800"/>
            <a:ext cx="6096000" cy="3429000"/>
          </a:xfrm>
          <a:prstGeom prst="rect">
            <a:avLst/>
          </a:prstGeom>
        </p:spPr>
        <p:txBody>
          <a:bodyPr/>
          <a:lstStyle/>
          <a:p>
            <a:endParaRPr/>
          </a:p>
        </p:txBody>
      </p:sp>
      <p:sp>
        <p:nvSpPr>
          <p:cNvPr id="4777" name="Shape 4777"/>
          <p:cNvSpPr>
            <a:spLocks noGrp="1"/>
          </p:cNvSpPr>
          <p:nvPr>
            <p:ph type="body" sz="quarter" idx="1"/>
          </p:nvPr>
        </p:nvSpPr>
        <p:spPr>
          <a:prstGeom prst="rect">
            <a:avLst/>
          </a:prstGeom>
        </p:spPr>
        <p:txBody>
          <a:bodyPr/>
          <a:lstStyle/>
          <a:p>
            <a:pPr>
              <a:defRPr b="1"/>
            </a:pPr>
            <a:r>
              <a:rPr dirty="0"/>
              <a:t>The need for Pipeline</a:t>
            </a:r>
          </a:p>
          <a:p>
            <a:r>
              <a:rPr dirty="0"/>
              <a:t>We started this training by discussing the need for the Pipeline plugin. Some of the reasons mentioned are a reduction of a number of jobs, easier maintenance, deployment </a:t>
            </a:r>
            <a:r>
              <a:rPr dirty="0" err="1"/>
              <a:t>decentralisation</a:t>
            </a:r>
            <a:r>
              <a:rPr dirty="0"/>
              <a:t>, easier specification through code, and so on.</a:t>
            </a:r>
          </a:p>
          <a:p>
            <a:endParaRPr dirty="0"/>
          </a:p>
          <a:p>
            <a:pPr>
              <a:defRPr b="1"/>
            </a:pPr>
            <a:r>
              <a:rPr dirty="0"/>
              <a:t>What is CloudBees Pipeline?</a:t>
            </a:r>
          </a:p>
          <a:p>
            <a:r>
              <a:rPr dirty="0"/>
              <a:t>We had a short overview of some of the features of the CloudBees pipeline. It is based on Groovy DSL, it has extensible DSL syntax, it supports checkpoint, it has advanced </a:t>
            </a:r>
            <a:r>
              <a:rPr dirty="0" err="1"/>
              <a:t>visualisation</a:t>
            </a:r>
            <a:r>
              <a:rPr dirty="0"/>
              <a:t>, it is SCM friendly, and so on.</a:t>
            </a:r>
          </a:p>
          <a:p>
            <a:endParaRPr dirty="0"/>
          </a:p>
          <a:p>
            <a:pPr>
              <a:defRPr b="1"/>
            </a:pPr>
            <a:r>
              <a:rPr dirty="0"/>
              <a:t>The syntax and the Snippet Generator</a:t>
            </a:r>
          </a:p>
          <a:p>
            <a:r>
              <a:rPr dirty="0"/>
              <a:t>We learned Pipeline's basic syntax and saw that the Snippet Generator is an invaluable tool for getting a quick overview of a step and generating a snippet that can be pasted into our scripts.</a:t>
            </a:r>
          </a:p>
          <a:p>
            <a:endParaRPr dirty="0"/>
          </a:p>
          <a:p>
            <a:pPr>
              <a:defRPr b="1"/>
            </a:pPr>
            <a:r>
              <a:rPr dirty="0"/>
              <a:t>Docker containers</a:t>
            </a:r>
          </a:p>
          <a:p>
            <a:r>
              <a:rPr dirty="0"/>
              <a:t>Since this training is about </a:t>
            </a:r>
            <a:r>
              <a:rPr dirty="0" err="1"/>
              <a:t>utilisation</a:t>
            </a:r>
            <a:r>
              <a:rPr dirty="0"/>
              <a:t> of Docker containers inside the CloudBees Pipeline, we had to make a detour and get familiar with the Docker Ecosystem. We learned that containers are self-sufficient, isolated, immutable, reliable, and scalable. We saw that their resource </a:t>
            </a:r>
            <a:r>
              <a:rPr dirty="0" err="1"/>
              <a:t>utilisation</a:t>
            </a:r>
            <a:r>
              <a:rPr dirty="0"/>
              <a:t> is much lower than if VMs are used. We also discussed a couple of ways we can </a:t>
            </a:r>
            <a:r>
              <a:rPr dirty="0" err="1"/>
              <a:t>organise</a:t>
            </a:r>
            <a:r>
              <a:rPr dirty="0"/>
              <a:t> applications and services inside containers.</a:t>
            </a:r>
          </a:p>
          <a:p>
            <a:endParaRPr dirty="0"/>
          </a:p>
          <a:p>
            <a:pPr>
              <a:defRPr b="1"/>
            </a:pPr>
            <a:r>
              <a:rPr dirty="0"/>
              <a:t>Docker tools</a:t>
            </a:r>
          </a:p>
          <a:p>
            <a:r>
              <a:rPr dirty="0"/>
              <a:t>We discussed a few of the tools available within the Docker ecosystem. Namely, we explored Docker Hub and Registry, Docker Engine, Docker Compose, Docker Swarm, Docker Machine, and Kinematic. We learned quite a few operations we can perform with those tools. We pushed, pulled, tagged, built, and run containers. We listed all processes and saw their logs. We even learned to enter inside a running container.</a:t>
            </a:r>
          </a:p>
          <a:p>
            <a:endParaRPr dirty="0"/>
          </a:p>
          <a:p>
            <a:pPr>
              <a:defRPr b="1"/>
            </a:pPr>
            <a:r>
              <a:rPr dirty="0"/>
              <a:t>The project</a:t>
            </a:r>
          </a:p>
          <a:p>
            <a:r>
              <a:rPr dirty="0"/>
              <a:t>Equipped with a basic knowledge about the Pipeline and Docker, we started working on our project. We created a new Pipeline Jenkins job, and defined all the steps required for a successful delivery flow. We saw that pipeline run both through the Console screen as well as through the visual representation of the flow. We learned how to create a template out of a Pipeline job, as well as how to simplify and </a:t>
            </a:r>
            <a:r>
              <a:rPr dirty="0" err="1"/>
              <a:t>decentralise</a:t>
            </a:r>
            <a:r>
              <a:rPr dirty="0"/>
              <a:t> Pipeline scripts through Multi-branch Pipeline and Jenkinsfile.</a:t>
            </a:r>
          </a:p>
          <a:p>
            <a:endParaRPr dirty="0"/>
          </a:p>
          <a:p>
            <a:endParaRPr dirty="0"/>
          </a:p>
        </p:txBody>
      </p:sp>
    </p:spTree>
    <p:extLst>
      <p:ext uri="{BB962C8B-B14F-4D97-AF65-F5344CB8AC3E}">
        <p14:creationId xmlns:p14="http://schemas.microsoft.com/office/powerpoint/2010/main" val="3762839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27560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2" name="Shape 4342"/>
          <p:cNvSpPr>
            <a:spLocks noGrp="1" noRot="1" noChangeAspect="1"/>
          </p:cNvSpPr>
          <p:nvPr>
            <p:ph type="sldImg"/>
          </p:nvPr>
        </p:nvSpPr>
        <p:spPr>
          <a:xfrm>
            <a:off x="381000" y="685800"/>
            <a:ext cx="6096000" cy="3429000"/>
          </a:xfrm>
          <a:prstGeom prst="rect">
            <a:avLst/>
          </a:prstGeom>
        </p:spPr>
        <p:txBody>
          <a:bodyPr/>
          <a:lstStyle/>
          <a:p>
            <a:endParaRPr/>
          </a:p>
        </p:txBody>
      </p:sp>
      <p:sp>
        <p:nvSpPr>
          <p:cNvPr id="4343" name="Shape 4343"/>
          <p:cNvSpPr>
            <a:spLocks noGrp="1"/>
          </p:cNvSpPr>
          <p:nvPr>
            <p:ph type="body" sz="quarter" idx="1"/>
          </p:nvPr>
        </p:nvSpPr>
        <p:spPr>
          <a:prstGeom prst="rect">
            <a:avLst/>
          </a:prstGeom>
        </p:spPr>
        <p:txBody>
          <a:bodyPr/>
          <a:lstStyle/>
          <a:p>
            <a:pPr>
              <a:defRPr b="1"/>
            </a:pPr>
            <a:r>
              <a:rPr dirty="0"/>
              <a:t>OSS:</a:t>
            </a:r>
          </a:p>
          <a:p>
            <a:r>
              <a:rPr dirty="0"/>
              <a:t>During mid. 2012, the first beta version of the Build Flow Plugin has been released as open source.</a:t>
            </a:r>
          </a:p>
          <a:p>
            <a:endParaRPr dirty="0"/>
          </a:p>
          <a:p>
            <a:pPr>
              <a:defRPr b="1"/>
            </a:pPr>
            <a:r>
              <a:rPr dirty="0"/>
              <a:t>Proof of concept:</a:t>
            </a:r>
          </a:p>
          <a:p>
            <a:r>
              <a:rPr dirty="0"/>
              <a:t>More than a final solution to CD flow problems, it was considered a proof of concept.</a:t>
            </a:r>
          </a:p>
          <a:p>
            <a:endParaRPr dirty="0"/>
          </a:p>
          <a:p>
            <a:pPr>
              <a:defRPr b="1"/>
            </a:pPr>
            <a:r>
              <a:rPr dirty="0"/>
              <a:t>Define CD pipeline as code:</a:t>
            </a:r>
          </a:p>
          <a:p>
            <a:r>
              <a:rPr dirty="0"/>
              <a:t>The main idea behind the plugin was to define the CD pipeline through code. To simplify coding, Groovy based DSL was created.</a:t>
            </a:r>
          </a:p>
          <a:p>
            <a:endParaRPr dirty="0"/>
          </a:p>
          <a:p>
            <a:pPr>
              <a:defRPr b="1"/>
            </a:pPr>
            <a:r>
              <a:rPr dirty="0"/>
              <a:t>Largely adopted:</a:t>
            </a:r>
          </a:p>
          <a:p>
            <a:r>
              <a:rPr dirty="0"/>
              <a:t>The response from the community was very positive and the plugin received a wide adoption that demonstrated that the direction of the plugin was correct and should be explored more.</a:t>
            </a:r>
          </a:p>
          <a:p>
            <a:endParaRPr dirty="0"/>
          </a:p>
          <a:p>
            <a:pPr>
              <a:defRPr b="1"/>
            </a:pPr>
            <a:r>
              <a:rPr dirty="0"/>
              <a:t>Technical limitations:</a:t>
            </a:r>
          </a:p>
          <a:p>
            <a:r>
              <a:rPr dirty="0"/>
              <a:t>The plugin hit some technical limitations that prevented the community from developing it further. We had to start fresh using the knowledge and experience obtained through the Build Flow plugin.</a:t>
            </a:r>
          </a:p>
        </p:txBody>
      </p:sp>
    </p:spTree>
    <p:extLst>
      <p:ext uri="{BB962C8B-B14F-4D97-AF65-F5344CB8AC3E}">
        <p14:creationId xmlns:p14="http://schemas.microsoft.com/office/powerpoint/2010/main" val="1847698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2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3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4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4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4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4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5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7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7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7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7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8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8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8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8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8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9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9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0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0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0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0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0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2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2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3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3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4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4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4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4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4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4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5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5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5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5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6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6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8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8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8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8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9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9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59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0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0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1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1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1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1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1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4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4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4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5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5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5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5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5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5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6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6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7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67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7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1" name="Shape 11"/>
          <p:cNvSpPr>
            <a:spLocks noGrp="1"/>
          </p:cNvSpPr>
          <p:nvPr>
            <p:ph type="title"/>
          </p:nvPr>
        </p:nvSpPr>
        <p:spPr>
          <a:prstGeom prst="rect">
            <a:avLst/>
          </a:prstGeom>
        </p:spPr>
        <p:txBody>
          <a:bodyPr/>
          <a:lstStyle/>
          <a:p>
            <a:r>
              <a:t>Title Text</a:t>
            </a:r>
          </a:p>
        </p:txBody>
      </p:sp>
      <p:sp>
        <p:nvSpPr>
          <p:cNvPr id="12" name="Shape 12"/>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92" name="Shape 92"/>
          <p:cNvSpPr>
            <a:spLocks noGrp="1"/>
          </p:cNvSpPr>
          <p:nvPr>
            <p:ph type="title"/>
          </p:nvPr>
        </p:nvSpPr>
        <p:spPr>
          <a:xfrm>
            <a:off x="8724900" y="365125"/>
            <a:ext cx="2628900" cy="5811838"/>
          </a:xfrm>
          <a:prstGeom prst="rect">
            <a:avLst/>
          </a:prstGeom>
        </p:spPr>
        <p:txBody>
          <a:bodyPr/>
          <a:lstStyle/>
          <a:p>
            <a:r>
              <a:t>Title Text</a:t>
            </a:r>
          </a:p>
        </p:txBody>
      </p:sp>
      <p:sp>
        <p:nvSpPr>
          <p:cNvPr id="93" name="Shape 93"/>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4" name="Shape 9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type="tx">
  <p:cSld name="3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41" name="Shape 124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42" name="Shape 124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4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44" name="Shape 124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45" name="Shape 124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type="tx">
  <p:cSld name="3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52" name="Shape 125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53" name="Shape 12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5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55" name="Shape 125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type="tx">
  <p:cSld name="3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62" name="Shape 12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63" name="Shape 12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65" name="Shape 1265"/>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266" name="Shape 1266"/>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67" name="Shape 1267"/>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68" name="Shape 1268"/>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269" name="Shape 126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type="tx">
  <p:cSld name="3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76" name="Shape 12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77" name="Shape 12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79" name="Shape 1279"/>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80" name="Shape 1280"/>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281" name="Shape 1281"/>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82" name="Shape 128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type="tx">
  <p:cSld name="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89" name="Shape 12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90" name="Shape 12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92" name="Shape 1292"/>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293"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294" name="Shape 1294"/>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95" name="Shape 1295"/>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96" name="Shape 1296"/>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297"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298" name="Shape 129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tx">
  <p:cSld name="2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05" name="Shape 130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06" name="Shape 130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0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308"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309" name="Shape 130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10" name="Shape 1310"/>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11" name="Shape 13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tx">
  <p:cSld name="2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18" name="Shape 13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19" name="Shape 13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321" name="Shape 1321"/>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322"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1323"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324" name="Shape 1324"/>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25" name="Shape 1325"/>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26" name="Shape 1326"/>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327"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328" name="Shape 132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tx">
  <p:cSld name="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35" name="Shape 133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36" name="Shape 13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3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33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339" name="Shape 13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40"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1341" name="Shape 134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type="tx">
  <p:cSld name="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48" name="Shape 13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49" name="Shape 13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35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352"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1353" name="Shape 13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1354" name="Shape 135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type="tx">
  <p:cSld name="2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61" name="Shape 13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62" name="Shape 13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364" name="Shape 1364"/>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1365" name="Shape 1365"/>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66" name="Shape 1366"/>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1" name="Shape 1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2" name="Shape 1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04"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05" name="Shape 105"/>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06" name="Shape 106"/>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07"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08" name="Shape 1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09" name="Shape 10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type="tx">
  <p:cSld name="3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73" name="Shape 137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74" name="Shape 13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7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37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377" name="Shape 1377"/>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78" name="Shape 137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79"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380" name="Shape 138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type="tx">
  <p:cSld name="4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87" name="Shape 138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88" name="Shape 13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8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390" name="Shape 139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91" name="Shape 1391"/>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92" name="Shape 1392"/>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393" name="Shape 139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type="tx">
  <p:cSld name="4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00" name="Shape 140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401" name="Shape 14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40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403"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404" name="Shape 1404"/>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405" name="Shape 1405"/>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406"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407" name="Shape 140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408" name="Shape 140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type="tx">
  <p:cSld name="3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15" name="Shape 14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416" name="Shape 14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4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418"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419" name="Shape 141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420" name="Shape 1420"/>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421" name="Shape 142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428" name="Shape 1428"/>
          <p:cNvSpPr>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429" name="Shape 1429"/>
          <p:cNvSpPr>
            <a:spLocks noGrp="1"/>
          </p:cNvSpPr>
          <p:nvPr>
            <p:ph type="body" sz="quarter" idx="1"/>
          </p:nvPr>
        </p:nvSpPr>
        <p:spPr>
          <a:xfrm>
            <a:off x="1524000" y="3602037"/>
            <a:ext cx="9144000" cy="1655765"/>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430" name="Shape 1430"/>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1431" name="Shape 1431"/>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1432" name="Shape 14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439" name="Shape 1439"/>
          <p:cNvSpPr>
            <a:spLocks noGrp="1"/>
          </p:cNvSpPr>
          <p:nvPr>
            <p:ph type="title"/>
          </p:nvPr>
        </p:nvSpPr>
        <p:spPr>
          <a:prstGeom prst="rect">
            <a:avLst/>
          </a:prstGeom>
        </p:spPr>
        <p:txBody>
          <a:bodyPr/>
          <a:lstStyle/>
          <a:p>
            <a:r>
              <a:t>Title Text</a:t>
            </a:r>
          </a:p>
        </p:txBody>
      </p:sp>
      <p:sp>
        <p:nvSpPr>
          <p:cNvPr id="1440" name="Shape 1440"/>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41" name="Shape 14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1448" name="Shape 1448"/>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1449" name="Shape 1449"/>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450" name="Shape 145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457" name="Shape 1457"/>
          <p:cNvSpPr>
            <a:spLocks noGrp="1"/>
          </p:cNvSpPr>
          <p:nvPr>
            <p:ph type="title"/>
          </p:nvPr>
        </p:nvSpPr>
        <p:spPr>
          <a:prstGeom prst="rect">
            <a:avLst/>
          </a:prstGeom>
        </p:spPr>
        <p:txBody>
          <a:bodyPr/>
          <a:lstStyle/>
          <a:p>
            <a:r>
              <a:t>Title Text</a:t>
            </a:r>
          </a:p>
        </p:txBody>
      </p:sp>
      <p:sp>
        <p:nvSpPr>
          <p:cNvPr id="1458" name="Shape 1458"/>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59" name="Shape 145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1466" name="Shape 1466"/>
          <p:cNvSpPr>
            <a:spLocks noGrp="1"/>
          </p:cNvSpPr>
          <p:nvPr>
            <p:ph type="title"/>
          </p:nvPr>
        </p:nvSpPr>
        <p:spPr>
          <a:xfrm>
            <a:off x="839787" y="365125"/>
            <a:ext cx="10515601" cy="1325563"/>
          </a:xfrm>
          <a:prstGeom prst="rect">
            <a:avLst/>
          </a:prstGeom>
        </p:spPr>
        <p:txBody>
          <a:bodyPr/>
          <a:lstStyle/>
          <a:p>
            <a:r>
              <a:t>Title Text</a:t>
            </a:r>
          </a:p>
        </p:txBody>
      </p:sp>
      <p:sp>
        <p:nvSpPr>
          <p:cNvPr id="1467" name="Shape 1467"/>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1468" name="Shape 1468"/>
          <p:cNvSpPr>
            <a:spLocks noGrp="1"/>
          </p:cNvSpPr>
          <p:nvPr>
            <p:ph type="body" sz="quarter" idx="13"/>
          </p:nvPr>
        </p:nvSpPr>
        <p:spPr>
          <a:xfrm>
            <a:off x="6172200" y="1681163"/>
            <a:ext cx="5183188" cy="823914"/>
          </a:xfrm>
          <a:prstGeom prst="rect">
            <a:avLst/>
          </a:prstGeom>
        </p:spPr>
        <p:txBody>
          <a:bodyPr anchor="b"/>
          <a:lstStyle/>
          <a:p>
            <a:endParaRPr/>
          </a:p>
        </p:txBody>
      </p:sp>
      <p:sp>
        <p:nvSpPr>
          <p:cNvPr id="1469" name="Shape 146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476" name="Shape 1476"/>
          <p:cNvSpPr>
            <a:spLocks noGrp="1"/>
          </p:cNvSpPr>
          <p:nvPr>
            <p:ph type="title"/>
          </p:nvPr>
        </p:nvSpPr>
        <p:spPr>
          <a:prstGeom prst="rect">
            <a:avLst/>
          </a:prstGeom>
        </p:spPr>
        <p:txBody>
          <a:bodyPr/>
          <a:lstStyle/>
          <a:p>
            <a:r>
              <a:t>Title Text</a:t>
            </a:r>
          </a:p>
        </p:txBody>
      </p:sp>
      <p:sp>
        <p:nvSpPr>
          <p:cNvPr id="1477" name="Shape 147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6" name="Shape 11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7" name="Shape 11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19" name="Shape 119"/>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0" name="Shape 120"/>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1" name="Shape 12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84" name="Shape 148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1491" name="Shape 1491"/>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1492" name="Shape 1492"/>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1493" name="Shape 1493"/>
          <p:cNvSpPr>
            <a:spLocks noGrp="1"/>
          </p:cNvSpPr>
          <p:nvPr>
            <p:ph type="body" sz="quarter" idx="13"/>
          </p:nvPr>
        </p:nvSpPr>
        <p:spPr>
          <a:xfrm>
            <a:off x="839787" y="2057400"/>
            <a:ext cx="3932238" cy="3811588"/>
          </a:xfrm>
          <a:prstGeom prst="rect">
            <a:avLst/>
          </a:prstGeom>
        </p:spPr>
        <p:txBody>
          <a:bodyPr/>
          <a:lstStyle/>
          <a:p>
            <a:endParaRPr/>
          </a:p>
        </p:txBody>
      </p:sp>
      <p:sp>
        <p:nvSpPr>
          <p:cNvPr id="1494" name="Shape 149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1501" name="Shape 1501"/>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1502" name="Shape 1502"/>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1503" name="Shape 1503"/>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1504" name="Shape 150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1511" name="Shape 1511"/>
          <p:cNvSpPr>
            <a:spLocks noGrp="1"/>
          </p:cNvSpPr>
          <p:nvPr>
            <p:ph type="title"/>
          </p:nvPr>
        </p:nvSpPr>
        <p:spPr>
          <a:prstGeom prst="rect">
            <a:avLst/>
          </a:prstGeom>
        </p:spPr>
        <p:txBody>
          <a:bodyPr/>
          <a:lstStyle/>
          <a:p>
            <a:r>
              <a:t>Title Text</a:t>
            </a:r>
          </a:p>
        </p:txBody>
      </p:sp>
      <p:sp>
        <p:nvSpPr>
          <p:cNvPr id="1512" name="Shape 1512"/>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513" name="Shape 15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520" name="Shape 1520"/>
          <p:cNvSpPr>
            <a:spLocks noGrp="1"/>
          </p:cNvSpPr>
          <p:nvPr>
            <p:ph type="title"/>
          </p:nvPr>
        </p:nvSpPr>
        <p:spPr>
          <a:xfrm>
            <a:off x="8724900" y="365125"/>
            <a:ext cx="2628900" cy="5811838"/>
          </a:xfrm>
          <a:prstGeom prst="rect">
            <a:avLst/>
          </a:prstGeom>
        </p:spPr>
        <p:txBody>
          <a:bodyPr/>
          <a:lstStyle/>
          <a:p>
            <a:r>
              <a:t>Title Text</a:t>
            </a:r>
          </a:p>
        </p:txBody>
      </p:sp>
      <p:sp>
        <p:nvSpPr>
          <p:cNvPr id="1521" name="Shape 1521"/>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522" name="Shape 152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type="tx">
  <p:cSld name="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29" name="Shape 152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30" name="Shape 153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3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532"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533" name="Shape 1533"/>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534" name="Shape 1534"/>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535"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536" name="Shape 15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537" name="Shape 153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type="tx">
  <p:cSld name="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44" name="Shape 154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45" name="Shape 154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4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47" name="Shape 1547"/>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48" name="Shape 1548"/>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549" name="Shape 154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type="tx">
  <p:cSld name="1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56" name="Shape 155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57" name="Shape 155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5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59" name="Shape 155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60" name="Shape 1560"/>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561" name="Shape 1561"/>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562" name="Shape 156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69" name="Shape 156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70" name="Shape 15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7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57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573" name="Shape 1573"/>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74" name="Shape 15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75"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576" name="Shape 157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type="tx">
  <p:cSld name="1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83" name="Shape 158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84" name="Shape 158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8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86" name="Shape 158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87" name="Shape 158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8" name="Shape 12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9" name="Shape 12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31" name="Shape 13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2" name="Shape 132"/>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3" name="Shape 133"/>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34" name="Shape 13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tx">
  <p:cSld name="1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94" name="Shape 159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95" name="Shape 15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9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97" name="Shape 15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04" name="Shape 16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05" name="Shape 16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07" name="Shape 1607"/>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608" name="Shape 1608"/>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09" name="Shape 1609"/>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10" name="Shape 1610"/>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611" name="Shape 16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type="tx">
  <p:cSld name="1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18" name="Shape 16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19" name="Shape 16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21" name="Shape 1621"/>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22" name="Shape 1622"/>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623" name="Shape 1623"/>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24" name="Shape 162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31" name="Shape 163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32" name="Shape 163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3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34" name="Shape 163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635"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636" name="Shape 1636"/>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37" name="Shape 1637"/>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38" name="Shape 1638"/>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639"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640" name="Shape 164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60" name="Shape 166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61" name="Shape 166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6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63" name="Shape 1663"/>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664"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1665"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666" name="Shape 1666"/>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67" name="Shape 1667"/>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68" name="Shape 1668"/>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669"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670" name="Shape 167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77" name="Shape 167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78" name="Shape 167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7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68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681" name="Shape 16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82"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1683" name="Shape 168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90" name="Shape 16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91" name="Shape 16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69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694"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1695" name="Shape 16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1696" name="Shape 169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03" name="Shape 17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04" name="Shape 17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06" name="Shape 1706"/>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1707" name="Shape 1707"/>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08" name="Shape 1708"/>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type="tx">
  <p:cSld name="2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15" name="Shape 17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16" name="Shape 17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18" name="Shape 1718"/>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19" name="Shape 1719"/>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20" name="Shape 172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type="tx">
  <p:cSld name="2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27" name="Shape 172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28" name="Shape 172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2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30" name="Shape 173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31" name="Shape 1731"/>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32" name="Shape 1732"/>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733" name="Shape 173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1" name="Shape 14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42" name="Shape 14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4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4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45" name="Shape 145"/>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46" name="Shape 1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47"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48" name="Shape 14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type="tx">
  <p:cSld name="1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40" name="Shape 174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41" name="Shape 174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4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74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744" name="Shape 1744"/>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45" name="Shape 174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46"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747" name="Shape 174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type="tx">
  <p:cSld name="2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54" name="Shape 175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55" name="Shape 175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5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57" name="Shape 175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58" name="Shape 175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type="tx">
  <p:cSld name="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65" name="Shape 176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66" name="Shape 17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6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68" name="Shape 176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type="tx">
  <p:cSld name="2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75" name="Shape 17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76" name="Shape 17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78" name="Shape 1778"/>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779" name="Shape 1779"/>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80" name="Shape 1780"/>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81" name="Shape 1781"/>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782" name="Shape 178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type="tx">
  <p:cSld name="2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89" name="Shape 17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90" name="Shape 17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92" name="Shape 1792"/>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93" name="Shape 1793"/>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794" name="Shape 1794"/>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95" name="Shape 179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type="tx">
  <p:cSld name="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02" name="Shape 180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03" name="Shape 180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0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805" name="Shape 180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806"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807" name="Shape 1807"/>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808" name="Shape 1808"/>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09" name="Shape 1809"/>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810"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811" name="Shape 18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type="tx">
  <p:cSld name="1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18" name="Shape 18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19" name="Shape 18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821"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822" name="Shape 182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823" name="Shape 1823"/>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24" name="Shape 182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type="tx">
  <p:cSld name="1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31" name="Shape 183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32" name="Shape 183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3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834" name="Shape 183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835"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1836"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837" name="Shape 1837"/>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838" name="Shape 1838"/>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39" name="Shape 1839"/>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840"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841" name="Shape 18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type="tx">
  <p:cSld name="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48" name="Shape 18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49" name="Shape 18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85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852" name="Shape 18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53"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1854" name="Shape 185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type="tx">
  <p:cSld name="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61" name="Shape 18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62" name="Shape 18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86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865"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1866" name="Shape 18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1867" name="Shape 186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5" name="Shape 15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6" name="Shape 1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8" name="Shape 15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9" name="Shape 15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type="tx">
  <p:cSld name="1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74" name="Shape 187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75" name="Shape 187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7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877" name="Shape 1877"/>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1878" name="Shape 1878"/>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79" name="Shape 1879"/>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type="tx">
  <p:cSld name="2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86" name="Shape 188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87" name="Shape 18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8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889"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890" name="Shape 1890"/>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891" name="Shape 1891"/>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892"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893" name="Shape 189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894" name="Shape 189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type="tx">
  <p:cSld name="3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01" name="Shape 19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02" name="Shape 19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904"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905" name="Shape 1905"/>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906" name="Shape 1906"/>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907"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908" name="Shape 19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909" name="Shape 190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type="tx">
  <p:cSld name="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16" name="Shape 191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17" name="Shape 191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1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19" name="Shape 1919"/>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20" name="Shape 1920"/>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21" name="Shape 192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type="tx">
  <p:cSld name="3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28" name="Shape 192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29" name="Shape 192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3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31" name="Shape 193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32" name="Shape 1932"/>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33" name="Shape 1933"/>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934" name="Shape 193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type="tx">
  <p:cSld name="2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41" name="Shape 194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42" name="Shape 194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4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94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945" name="Shape 1945"/>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46" name="Shape 19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47"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948" name="Shape 194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type="tx">
  <p:cSld name="3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55" name="Shape 195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56" name="Shape 19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5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58" name="Shape 195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59" name="Shape 195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type="tx">
  <p:cSld name="3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66" name="Shape 196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67" name="Shape 19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6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69" name="Shape 196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type="tx">
  <p:cSld name="3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76" name="Shape 19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77" name="Shape 19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79" name="Shape 1979"/>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980" name="Shape 1980"/>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81" name="Shape 1981"/>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82" name="Shape 1982"/>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983" name="Shape 19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type="tx">
  <p:cSld name="3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90" name="Shape 19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91" name="Shape 19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93" name="Shape 1993"/>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94" name="Shape 1994"/>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995" name="Shape 1995"/>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96" name="Shape 19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6" name="Shape 16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7" name="Shape 1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9" name="Shape 16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type="tx">
  <p:cSld name="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03" name="Shape 20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04" name="Shape 20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006" name="Shape 200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00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008" name="Shape 200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09" name="Shape 200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010" name="Shape 2010"/>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01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012" name="Shape 201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type="tx">
  <p:cSld name="2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19" name="Shape 201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20" name="Shape 202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2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02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023" name="Shape 202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24" name="Shape 202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025" name="Shape 202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type="tx">
  <p:cSld name="2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32" name="Shape 20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33" name="Shape 20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035" name="Shape 203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036"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03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038" name="Shape 203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39" name="Shape 203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040" name="Shape 2040"/>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04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042" name="Shape 204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type="tx">
  <p:cSld name="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49" name="Shape 20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50" name="Shape 20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05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053" name="Shape 20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54"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055" name="Shape 205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type="tx">
  <p:cSld name="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62" name="Shape 20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63" name="Shape 20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06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066"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067" name="Shape 20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068" name="Shape 206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type="tx">
  <p:cSld name="2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75" name="Shape 20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76" name="Shape 20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078" name="Shape 2078"/>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079" name="Shape 2079"/>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080" name="Shape 2080"/>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type="tx">
  <p:cSld name="3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87" name="Shape 208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88" name="Shape 20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8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09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091" name="Shape 2091"/>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92" name="Shape 209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93"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094" name="Shape 209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type="tx">
  <p:cSld name="4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01" name="Shape 21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102" name="Shape 21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1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104" name="Shape 210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105" name="Shape 2105"/>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106" name="Shape 2106"/>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107" name="Shape 21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type="tx">
  <p:cSld name="4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14" name="Shape 211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115" name="Shape 211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11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117"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118" name="Shape 2118"/>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119" name="Shape 2119"/>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120"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121" name="Shape 212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122" name="Shape 212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type="tx">
  <p:cSld name="3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29" name="Shape 212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130" name="Shape 213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13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13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133" name="Shape 213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134" name="Shape 213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135" name="Shape 213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6" name="Shape 1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7" name="Shape 1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9" name="Shape 179"/>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80" name="Shape 180"/>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81" name="Shape 181"/>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2" name="Shape 182"/>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83" name="Shape 1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142" name="Shape 2142"/>
          <p:cNvSpPr>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2143" name="Shape 2143"/>
          <p:cNvSpPr>
            <a:spLocks noGrp="1"/>
          </p:cNvSpPr>
          <p:nvPr>
            <p:ph type="body" sz="quarter" idx="1"/>
          </p:nvPr>
        </p:nvSpPr>
        <p:spPr>
          <a:xfrm>
            <a:off x="1524000" y="3602037"/>
            <a:ext cx="9144000" cy="1655765"/>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2144" name="Shape 2144"/>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2145" name="Shape 2145"/>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2146" name="Shape 214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153" name="Shape 2153"/>
          <p:cNvSpPr>
            <a:spLocks noGrp="1"/>
          </p:cNvSpPr>
          <p:nvPr>
            <p:ph type="title"/>
          </p:nvPr>
        </p:nvSpPr>
        <p:spPr>
          <a:prstGeom prst="rect">
            <a:avLst/>
          </a:prstGeom>
        </p:spPr>
        <p:txBody>
          <a:bodyPr/>
          <a:lstStyle/>
          <a:p>
            <a:r>
              <a:t>Title Text</a:t>
            </a:r>
          </a:p>
        </p:txBody>
      </p:sp>
      <p:sp>
        <p:nvSpPr>
          <p:cNvPr id="2154" name="Shape 2154"/>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155" name="Shape 215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162" name="Shape 2162"/>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2163" name="Shape 2163"/>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2164" name="Shape 216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2171" name="Shape 2171"/>
          <p:cNvSpPr>
            <a:spLocks noGrp="1"/>
          </p:cNvSpPr>
          <p:nvPr>
            <p:ph type="title"/>
          </p:nvPr>
        </p:nvSpPr>
        <p:spPr>
          <a:prstGeom prst="rect">
            <a:avLst/>
          </a:prstGeom>
        </p:spPr>
        <p:txBody>
          <a:bodyPr/>
          <a:lstStyle/>
          <a:p>
            <a:r>
              <a:t>Title Text</a:t>
            </a:r>
          </a:p>
        </p:txBody>
      </p:sp>
      <p:sp>
        <p:nvSpPr>
          <p:cNvPr id="2172" name="Shape 2172"/>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173" name="Shape 217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2180" name="Shape 2180"/>
          <p:cNvSpPr>
            <a:spLocks noGrp="1"/>
          </p:cNvSpPr>
          <p:nvPr>
            <p:ph type="title"/>
          </p:nvPr>
        </p:nvSpPr>
        <p:spPr>
          <a:xfrm>
            <a:off x="839787" y="365125"/>
            <a:ext cx="10515601" cy="1325563"/>
          </a:xfrm>
          <a:prstGeom prst="rect">
            <a:avLst/>
          </a:prstGeom>
        </p:spPr>
        <p:txBody>
          <a:bodyPr/>
          <a:lstStyle/>
          <a:p>
            <a:r>
              <a:t>Title Text</a:t>
            </a:r>
          </a:p>
        </p:txBody>
      </p:sp>
      <p:sp>
        <p:nvSpPr>
          <p:cNvPr id="2181" name="Shape 2181"/>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2182" name="Shape 2182"/>
          <p:cNvSpPr>
            <a:spLocks noGrp="1"/>
          </p:cNvSpPr>
          <p:nvPr>
            <p:ph type="body" sz="quarter" idx="13"/>
          </p:nvPr>
        </p:nvSpPr>
        <p:spPr>
          <a:xfrm>
            <a:off x="6172200" y="1681163"/>
            <a:ext cx="5183188" cy="823914"/>
          </a:xfrm>
          <a:prstGeom prst="rect">
            <a:avLst/>
          </a:prstGeom>
        </p:spPr>
        <p:txBody>
          <a:bodyPr anchor="b"/>
          <a:lstStyle/>
          <a:p>
            <a:endParaRPr/>
          </a:p>
        </p:txBody>
      </p:sp>
      <p:sp>
        <p:nvSpPr>
          <p:cNvPr id="2183" name="Shape 218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2190" name="Shape 2190"/>
          <p:cNvSpPr>
            <a:spLocks noGrp="1"/>
          </p:cNvSpPr>
          <p:nvPr>
            <p:ph type="title"/>
          </p:nvPr>
        </p:nvSpPr>
        <p:spPr>
          <a:prstGeom prst="rect">
            <a:avLst/>
          </a:prstGeom>
        </p:spPr>
        <p:txBody>
          <a:bodyPr/>
          <a:lstStyle/>
          <a:p>
            <a:r>
              <a:t>Title Text</a:t>
            </a:r>
          </a:p>
        </p:txBody>
      </p:sp>
      <p:sp>
        <p:nvSpPr>
          <p:cNvPr id="2191" name="Shape 219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198" name="Shape 219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2205" name="Shape 2205"/>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2206" name="Shape 2206"/>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2207" name="Shape 2207"/>
          <p:cNvSpPr>
            <a:spLocks noGrp="1"/>
          </p:cNvSpPr>
          <p:nvPr>
            <p:ph type="body" sz="quarter" idx="13"/>
          </p:nvPr>
        </p:nvSpPr>
        <p:spPr>
          <a:xfrm>
            <a:off x="839787" y="2057400"/>
            <a:ext cx="3932238" cy="3811588"/>
          </a:xfrm>
          <a:prstGeom prst="rect">
            <a:avLst/>
          </a:prstGeom>
        </p:spPr>
        <p:txBody>
          <a:bodyPr/>
          <a:lstStyle/>
          <a:p>
            <a:endParaRPr/>
          </a:p>
        </p:txBody>
      </p:sp>
      <p:sp>
        <p:nvSpPr>
          <p:cNvPr id="2208" name="Shape 220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2215" name="Shape 2215"/>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2216" name="Shape 2216"/>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2217" name="Shape 2217"/>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2218" name="Shape 221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2225" name="Shape 2225"/>
          <p:cNvSpPr>
            <a:spLocks noGrp="1"/>
          </p:cNvSpPr>
          <p:nvPr>
            <p:ph type="title"/>
          </p:nvPr>
        </p:nvSpPr>
        <p:spPr>
          <a:prstGeom prst="rect">
            <a:avLst/>
          </a:prstGeom>
        </p:spPr>
        <p:txBody>
          <a:bodyPr/>
          <a:lstStyle/>
          <a:p>
            <a:r>
              <a:t>Title Text</a:t>
            </a:r>
          </a:p>
        </p:txBody>
      </p:sp>
      <p:sp>
        <p:nvSpPr>
          <p:cNvPr id="2226" name="Shape 2226"/>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27" name="Shape 222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0" name="Shape 1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1" name="Shape 1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3" name="Shape 193"/>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4" name="Shape 194"/>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95" name="Shape 195"/>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6" name="Shape 1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2234" name="Shape 2234"/>
          <p:cNvSpPr>
            <a:spLocks noGrp="1"/>
          </p:cNvSpPr>
          <p:nvPr>
            <p:ph type="title"/>
          </p:nvPr>
        </p:nvSpPr>
        <p:spPr>
          <a:xfrm>
            <a:off x="8724900" y="365125"/>
            <a:ext cx="2628900" cy="5811838"/>
          </a:xfrm>
          <a:prstGeom prst="rect">
            <a:avLst/>
          </a:prstGeom>
        </p:spPr>
        <p:txBody>
          <a:bodyPr/>
          <a:lstStyle/>
          <a:p>
            <a:r>
              <a:t>Title Text</a:t>
            </a:r>
          </a:p>
        </p:txBody>
      </p:sp>
      <p:sp>
        <p:nvSpPr>
          <p:cNvPr id="2235" name="Shape 2235"/>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36" name="Shape 223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type="tx">
  <p:cSld name="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43" name="Shape 224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44" name="Shape 224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4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246"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247" name="Shape 2247"/>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248" name="Shape 2248"/>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249"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250" name="Shape 22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251" name="Shape 225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type="tx">
  <p:cSld name="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58" name="Shape 225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59" name="Shape 225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6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261" name="Shape 2261"/>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262" name="Shape 2262"/>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263" name="Shape 226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type="tx">
  <p:cSld name="1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70" name="Shape 227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71" name="Shape 227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7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273" name="Shape 227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274" name="Shape 2274"/>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275" name="Shape 2275"/>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276" name="Shape 227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83" name="Shape 228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84" name="Shape 228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8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28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287" name="Shape 2287"/>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288" name="Shape 22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89"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290" name="Shape 229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type="tx">
  <p:cSld name="1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97" name="Shape 229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98" name="Shape 229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9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00" name="Shape 230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01" name="Shape 230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type="tx">
  <p:cSld name="1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08" name="Shape 230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09" name="Shape 230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1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11" name="Shape 23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18" name="Shape 23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19" name="Shape 23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21" name="Shape 2321"/>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2322" name="Shape 2322"/>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23" name="Shape 2323"/>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24" name="Shape 2324"/>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2325" name="Shape 232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type="tx">
  <p:cSld name="1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32" name="Shape 23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33" name="Shape 23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35" name="Shape 2335"/>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36" name="Shape 2336"/>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2337" name="Shape 2337"/>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38" name="Shape 233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45" name="Shape 234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46" name="Shape 23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4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48" name="Shape 2348"/>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349"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350" name="Shape 2350"/>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51" name="Shape 2351"/>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52" name="Shape 2352"/>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353"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354" name="Shape 235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3" name="Shape 2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4" name="Shape 2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06" name="Shape 20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0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08" name="Shape 20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9" name="Shape 20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10" name="Shape 210"/>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1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12" name="Shape 21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74" name="Shape 237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75" name="Shape 237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7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77" name="Shape 2377"/>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378"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379"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380" name="Shape 2380"/>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81" name="Shape 2381"/>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82" name="Shape 2382"/>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383"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384" name="Shape 238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91" name="Shape 239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92" name="Shape 239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9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39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395" name="Shape 23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96"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397" name="Shape 239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04" name="Shape 24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05" name="Shape 24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40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408"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409" name="Shape 240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410" name="Shape 241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17" name="Shape 241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18" name="Shape 24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1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20" name="Shape 2420"/>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421" name="Shape 2421"/>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22" name="Shape 2422"/>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type="tx">
  <p:cSld name="2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29" name="Shape 242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30" name="Shape 243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3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32" name="Shape 2432"/>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33" name="Shape 2433"/>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34" name="Shape 243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type="tx">
  <p:cSld name="2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41" name="Shape 244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42" name="Shape 244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4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44" name="Shape 244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45" name="Shape 2445"/>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46" name="Shape 2446"/>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447" name="Shape 244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type="tx">
  <p:cSld name="1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54" name="Shape 245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55" name="Shape 245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5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45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458" name="Shape 2458"/>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59" name="Shape 245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60"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461" name="Shape 246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type="tx">
  <p:cSld name="2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68" name="Shape 246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69" name="Shape 246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7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71" name="Shape 247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72" name="Shape 247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type="tx">
  <p:cSld name="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79" name="Shape 247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80" name="Shape 248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8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82" name="Shape 248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type="tx">
  <p:cSld name="2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89" name="Shape 24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90" name="Shape 24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92" name="Shape 2492"/>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2493" name="Shape 2493"/>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94" name="Shape 2494"/>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95" name="Shape 2495"/>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2496" name="Shape 24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0" name="Shape 20"/>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21" name="Shape 21"/>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22" name="Shape 2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9" name="Shape 21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0" name="Shape 22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2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23" name="Shape 22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24" name="Shape 22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25" name="Shape 22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type="tx">
  <p:cSld name="2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03" name="Shape 25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04" name="Shape 25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506" name="Shape 2506"/>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507" name="Shape 2507"/>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2508" name="Shape 2508"/>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09" name="Shape 250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type="tx">
  <p:cSld name="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16" name="Shape 251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17" name="Shape 251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1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519" name="Shape 2519"/>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520"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521" name="Shape 2521"/>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522" name="Shape 2522"/>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23" name="Shape 2523"/>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524"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525" name="Shape 252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type="tx">
  <p:cSld name="1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32" name="Shape 25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33" name="Shape 25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535"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536" name="Shape 253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537" name="Shape 2537"/>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38" name="Shape 253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type="tx">
  <p:cSld name="1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45" name="Shape 254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46" name="Shape 25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4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548" name="Shape 2548"/>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549"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550"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551" name="Shape 2551"/>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552" name="Shape 2552"/>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53" name="Shape 2553"/>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554"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555" name="Shape 255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type="tx">
  <p:cSld name="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62" name="Shape 25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63" name="Shape 25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56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566" name="Shape 25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67"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568" name="Shape 256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type="tx">
  <p:cSld name="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75" name="Shape 25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76" name="Shape 25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57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579"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580" name="Shape 258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581" name="Shape 258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type="tx">
  <p:cSld name="1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88" name="Shape 258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89" name="Shape 258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9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591" name="Shape 2591"/>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592" name="Shape 2592"/>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93" name="Shape 2593"/>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type="tx">
  <p:cSld name="2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00" name="Shape 260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01" name="Shape 26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0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603"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604" name="Shape 2604"/>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605" name="Shape 2605"/>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606"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607" name="Shape 260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608" name="Shape 260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type="tx">
  <p:cSld name="3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15" name="Shape 26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16" name="Shape 26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618"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619" name="Shape 2619"/>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620" name="Shape 2620"/>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621"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622" name="Shape 26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623" name="Shape 262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type="tx">
  <p:cSld name="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30" name="Shape 263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31" name="Shape 263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3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33" name="Shape 2633"/>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34" name="Shape 2634"/>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635" name="Shape 263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2" name="Shape 2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3" name="Shape 2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5" name="Shape 23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36"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3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38" name="Shape 23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9" name="Shape 23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0" name="Shape 240"/>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4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42" name="Shape 24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type="tx">
  <p:cSld name="3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42" name="Shape 264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43" name="Shape 264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4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45" name="Shape 264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46" name="Shape 2646"/>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647" name="Shape 2647"/>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648" name="Shape 264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type="tx">
  <p:cSld name="2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55" name="Shape 265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56" name="Shape 26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5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65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659" name="Shape 2659"/>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60" name="Shape 266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61"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662" name="Shape 266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type="tx">
  <p:cSld name="3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69" name="Shape 266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70" name="Shape 26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7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72" name="Shape 267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73" name="Shape 267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type="tx">
  <p:cSld name="3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80" name="Shape 268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81" name="Shape 26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8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83" name="Shape 26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type="tx">
  <p:cSld name="3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90" name="Shape 26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91" name="Shape 26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93" name="Shape 2693"/>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2694" name="Shape 2694"/>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95" name="Shape 2695"/>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696" name="Shape 2696"/>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2697" name="Shape 26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type="tx">
  <p:cSld name="3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04" name="Shape 27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05" name="Shape 27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07" name="Shape 2707"/>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708" name="Shape 2708"/>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2709" name="Shape 2709"/>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10" name="Shape 271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type="tx">
  <p:cSld name="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17" name="Shape 271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18" name="Shape 27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1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20" name="Shape 272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721"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722" name="Shape 2722"/>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723" name="Shape 2723"/>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24" name="Shape 2724"/>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725"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726" name="Shape 272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type="tx">
  <p:cSld name="2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33" name="Shape 273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34" name="Shape 273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3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736"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737" name="Shape 273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738" name="Shape 2738"/>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39" name="Shape 273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type="tx">
  <p:cSld name="2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46" name="Shape 27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47" name="Shape 27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49" name="Shape 2749"/>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750"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751"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752" name="Shape 2752"/>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753" name="Shape 2753"/>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54" name="Shape 2754"/>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755"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756" name="Shape 275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type="tx">
  <p:cSld name="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63" name="Shape 276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64" name="Shape 276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6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76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767" name="Shape 27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68"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769" name="Shape 276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9" name="Shape 2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0" name="Shape 2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5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53" name="Shape 2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4"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55" name="Shape 25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type="tx">
  <p:cSld name="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76" name="Shape 27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77" name="Shape 27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77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780"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781" name="Shape 27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782" name="Shape 278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type="tx">
  <p:cSld name="2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89" name="Shape 27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90" name="Shape 27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92" name="Shape 2792"/>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793" name="Shape 2793"/>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94" name="Shape 2794"/>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type="tx">
  <p:cSld name="3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01" name="Shape 28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02" name="Shape 28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80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805" name="Shape 2805"/>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806" name="Shape 280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07"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808" name="Shape 280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type="tx">
  <p:cSld name="4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15" name="Shape 28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16" name="Shape 28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818" name="Shape 281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819" name="Shape 2819"/>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820" name="Shape 2820"/>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821" name="Shape 282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type="tx">
  <p:cSld name="4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28" name="Shape 282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29" name="Shape 282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3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831"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832" name="Shape 2832"/>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833" name="Shape 2833"/>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834"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835" name="Shape 283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836" name="Shape 283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type="tx">
  <p:cSld name="3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43" name="Shape 284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44" name="Shape 284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4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846"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847" name="Shape 284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848" name="Shape 2848"/>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849" name="Shape 284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856" name="Shape 2856"/>
          <p:cNvSpPr>
            <a:spLocks noGrp="1"/>
          </p:cNvSpPr>
          <p:nvPr>
            <p:ph type="title"/>
          </p:nvPr>
        </p:nvSpPr>
        <p:spPr>
          <a:prstGeom prst="rect">
            <a:avLst/>
          </a:prstGeom>
        </p:spPr>
        <p:txBody>
          <a:bodyPr/>
          <a:lstStyle/>
          <a:p>
            <a:r>
              <a:t>Title Text</a:t>
            </a:r>
          </a:p>
        </p:txBody>
      </p:sp>
      <p:sp>
        <p:nvSpPr>
          <p:cNvPr id="2857" name="Shape 28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858" name="Shape 28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865" name="Shape 2865"/>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2866" name="Shape 2866"/>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2867" name="Shape 286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2874" name="Shape 2874"/>
          <p:cNvSpPr>
            <a:spLocks noGrp="1"/>
          </p:cNvSpPr>
          <p:nvPr>
            <p:ph type="title"/>
          </p:nvPr>
        </p:nvSpPr>
        <p:spPr>
          <a:prstGeom prst="rect">
            <a:avLst/>
          </a:prstGeom>
        </p:spPr>
        <p:txBody>
          <a:bodyPr/>
          <a:lstStyle/>
          <a:p>
            <a:r>
              <a:t>Title Text</a:t>
            </a:r>
          </a:p>
        </p:txBody>
      </p:sp>
      <p:sp>
        <p:nvSpPr>
          <p:cNvPr id="2875" name="Shape 2875"/>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876" name="Shape 28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2883" name="Shape 2883"/>
          <p:cNvSpPr>
            <a:spLocks noGrp="1"/>
          </p:cNvSpPr>
          <p:nvPr>
            <p:ph type="title"/>
          </p:nvPr>
        </p:nvSpPr>
        <p:spPr>
          <a:xfrm>
            <a:off x="839787" y="365125"/>
            <a:ext cx="10515601" cy="1325563"/>
          </a:xfrm>
          <a:prstGeom prst="rect">
            <a:avLst/>
          </a:prstGeom>
        </p:spPr>
        <p:txBody>
          <a:bodyPr/>
          <a:lstStyle/>
          <a:p>
            <a:r>
              <a:t>Title Text</a:t>
            </a:r>
          </a:p>
        </p:txBody>
      </p:sp>
      <p:sp>
        <p:nvSpPr>
          <p:cNvPr id="2884" name="Shape 2884"/>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2885" name="Shape 2885"/>
          <p:cNvSpPr>
            <a:spLocks noGrp="1"/>
          </p:cNvSpPr>
          <p:nvPr>
            <p:ph type="body" sz="quarter" idx="13"/>
          </p:nvPr>
        </p:nvSpPr>
        <p:spPr>
          <a:xfrm>
            <a:off x="6172200" y="1681163"/>
            <a:ext cx="5183188" cy="823914"/>
          </a:xfrm>
          <a:prstGeom prst="rect">
            <a:avLst/>
          </a:prstGeom>
        </p:spPr>
        <p:txBody>
          <a:bodyPr anchor="b"/>
          <a:lstStyle/>
          <a:p>
            <a:endParaRPr/>
          </a:p>
        </p:txBody>
      </p:sp>
      <p:sp>
        <p:nvSpPr>
          <p:cNvPr id="2886" name="Shape 28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2" name="Shape 2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3" name="Shape 2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6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66"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67" name="Shape 2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68" name="Shape 26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2893" name="Shape 2893"/>
          <p:cNvSpPr>
            <a:spLocks noGrp="1"/>
          </p:cNvSpPr>
          <p:nvPr>
            <p:ph type="title"/>
          </p:nvPr>
        </p:nvSpPr>
        <p:spPr>
          <a:prstGeom prst="rect">
            <a:avLst/>
          </a:prstGeom>
        </p:spPr>
        <p:txBody>
          <a:bodyPr/>
          <a:lstStyle/>
          <a:p>
            <a:r>
              <a:t>Title Text</a:t>
            </a:r>
          </a:p>
        </p:txBody>
      </p:sp>
      <p:sp>
        <p:nvSpPr>
          <p:cNvPr id="2894" name="Shape 289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901" name="Shape 290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2908" name="Shape 2908"/>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2909" name="Shape 2909"/>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2910" name="Shape 2910"/>
          <p:cNvSpPr>
            <a:spLocks noGrp="1"/>
          </p:cNvSpPr>
          <p:nvPr>
            <p:ph type="body" sz="quarter" idx="13"/>
          </p:nvPr>
        </p:nvSpPr>
        <p:spPr>
          <a:xfrm>
            <a:off x="839787" y="2057400"/>
            <a:ext cx="3932238" cy="3811588"/>
          </a:xfrm>
          <a:prstGeom prst="rect">
            <a:avLst/>
          </a:prstGeom>
        </p:spPr>
        <p:txBody>
          <a:bodyPr/>
          <a:lstStyle/>
          <a:p>
            <a:endParaRPr/>
          </a:p>
        </p:txBody>
      </p:sp>
      <p:sp>
        <p:nvSpPr>
          <p:cNvPr id="2911" name="Shape 291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2918" name="Shape 2918"/>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2919" name="Shape 2919"/>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2920" name="Shape 2920"/>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2921" name="Shape 292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2928" name="Shape 2928"/>
          <p:cNvSpPr>
            <a:spLocks noGrp="1"/>
          </p:cNvSpPr>
          <p:nvPr>
            <p:ph type="title"/>
          </p:nvPr>
        </p:nvSpPr>
        <p:spPr>
          <a:prstGeom prst="rect">
            <a:avLst/>
          </a:prstGeom>
        </p:spPr>
        <p:txBody>
          <a:bodyPr/>
          <a:lstStyle/>
          <a:p>
            <a:r>
              <a:t>Title Text</a:t>
            </a:r>
          </a:p>
        </p:txBody>
      </p:sp>
      <p:sp>
        <p:nvSpPr>
          <p:cNvPr id="2929" name="Shape 2929"/>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930" name="Shape 293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2937" name="Shape 2937"/>
          <p:cNvSpPr>
            <a:spLocks noGrp="1"/>
          </p:cNvSpPr>
          <p:nvPr>
            <p:ph type="title"/>
          </p:nvPr>
        </p:nvSpPr>
        <p:spPr>
          <a:xfrm>
            <a:off x="8724900" y="365125"/>
            <a:ext cx="2628900" cy="5811838"/>
          </a:xfrm>
          <a:prstGeom prst="rect">
            <a:avLst/>
          </a:prstGeom>
        </p:spPr>
        <p:txBody>
          <a:bodyPr/>
          <a:lstStyle/>
          <a:p>
            <a:r>
              <a:t>Title Text</a:t>
            </a:r>
          </a:p>
        </p:txBody>
      </p:sp>
      <p:sp>
        <p:nvSpPr>
          <p:cNvPr id="2938" name="Shape 2938"/>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939" name="Shape 293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type="tx">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46" name="Shape 29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947" name="Shape 29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949"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950" name="Shape 2950"/>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951" name="Shape 2951"/>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952"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953" name="Shape 29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954" name="Shape 295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type="tx">
  <p:cSld name="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61" name="Shape 29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962" name="Shape 29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964" name="Shape 2964"/>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965" name="Shape 2965"/>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966" name="Shape 296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type="tx">
  <p:cSld name="1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73" name="Shape 297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974" name="Shape 29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7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976" name="Shape 297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977" name="Shape 2977"/>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978" name="Shape 2978"/>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979" name="Shape 297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86" name="Shape 298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987" name="Shape 29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8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98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990" name="Shape 2990"/>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991" name="Shape 29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92"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993" name="Shape 299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5" name="Shape 2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6" name="Shape 2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8" name="Shape 278"/>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79" name="Shape 279"/>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80" name="Shape 280"/>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type="tx">
  <p:cSld name="1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00" name="Shape 300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01" name="Shape 30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0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03" name="Shape 300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04" name="Shape 300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type="tx">
  <p:cSld name="1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11" name="Shape 301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12" name="Shape 301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1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14" name="Shape 301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21" name="Shape 302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22" name="Shape 30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2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24" name="Shape 3024"/>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025" name="Shape 3025"/>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26" name="Shape 3026"/>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27" name="Shape 3027"/>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028" name="Shape 302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type="tx">
  <p:cSld name="1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35" name="Shape 303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36" name="Shape 30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3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38" name="Shape 3038"/>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39" name="Shape 3039"/>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040" name="Shape 3040"/>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41" name="Shape 30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48" name="Shape 30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49" name="Shape 30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51" name="Shape 3051"/>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052"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053" name="Shape 3053"/>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54" name="Shape 3054"/>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55" name="Shape 3055"/>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056"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057" name="Shape 305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type="tx">
  <p:cSld name="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64" name="Shape 306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65" name="Shape 306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6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067"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068" name="Shape 306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69" name="Shape 3069"/>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70" name="Shape 307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77" name="Shape 307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78" name="Shape 307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7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80" name="Shape 308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081"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082"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083" name="Shape 3083"/>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84" name="Shape 3084"/>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85" name="Shape 3085"/>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086"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087" name="Shape 308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94" name="Shape 309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95" name="Shape 30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9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09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098" name="Shape 309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99"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100" name="Shape 310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07" name="Shape 310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08" name="Shape 31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0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11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111"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112" name="Shape 311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113" name="Shape 311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20" name="Shape 312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21" name="Shape 312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2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23" name="Shape 3123"/>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124" name="Shape 3124"/>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125" name="Shape 3125"/>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7" name="Shape 28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8" name="Shape 2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90" name="Shape 290"/>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91" name="Shape 291"/>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92" name="Shape 29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type="tx">
  <p:cSld name="2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32" name="Shape 31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33" name="Shape 31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35" name="Shape 3135"/>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36" name="Shape 3136"/>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137" name="Shape 313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type="tx">
  <p:cSld name="2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44" name="Shape 314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45" name="Shape 314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4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47" name="Shape 314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48" name="Shape 3148"/>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149" name="Shape 3149"/>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150" name="Shape 315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type="tx">
  <p:cSld name="1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57" name="Shape 315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58" name="Shape 315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5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16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161" name="Shape 3161"/>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62" name="Shape 31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63"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164" name="Shape 316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type="tx">
  <p:cSld name="2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71" name="Shape 317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72" name="Shape 317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7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74" name="Shape 317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75" name="Shape 317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type="tx">
  <p:cSld name="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82" name="Shape 318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83" name="Shape 318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8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85" name="Shape 318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type="tx">
  <p:cSld name="2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92" name="Shape 319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93" name="Shape 319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9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95" name="Shape 3195"/>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196" name="Shape 3196"/>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97" name="Shape 3197"/>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198" name="Shape 3198"/>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199" name="Shape 319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type="tx">
  <p:cSld name="2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06" name="Shape 320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07" name="Shape 320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0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09" name="Shape 3209"/>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210" name="Shape 3210"/>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211" name="Shape 3211"/>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12" name="Shape 321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type="tx">
  <p:cSld name="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19" name="Shape 321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20" name="Shape 322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2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22" name="Shape 3222"/>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223"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224" name="Shape 3224"/>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225" name="Shape 3225"/>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26" name="Shape 3226"/>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227"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228" name="Shape 322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type="tx">
  <p:cSld name="1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35" name="Shape 323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36" name="Shape 32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3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238"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239" name="Shape 323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240" name="Shape 3240"/>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41" name="Shape 32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type="tx">
  <p:cSld name="1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48" name="Shape 32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49" name="Shape 32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51" name="Shape 3251"/>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252"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253"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254" name="Shape 3254"/>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255" name="Shape 3255"/>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56" name="Shape 3256"/>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257"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258" name="Shape 325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9" name="Shape 29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0" name="Shape 30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2" name="Shape 30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3" name="Shape 303"/>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4" name="Shape 304"/>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05" name="Shape 30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type="tx">
  <p:cSld name="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65" name="Shape 326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66" name="Shape 32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6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26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269" name="Shape 326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70"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271" name="Shape 327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type="tx">
  <p:cSld name="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78" name="Shape 327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79" name="Shape 327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8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28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282"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283" name="Shape 328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284" name="Shape 328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type="tx">
  <p:cSld name="1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91" name="Shape 329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92" name="Shape 329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9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94" name="Shape 3294"/>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295" name="Shape 3295"/>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96" name="Shape 3296"/>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type="tx">
  <p:cSld name="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03" name="Shape 33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04" name="Shape 33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306"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3307" name="Shape 3307"/>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3308" name="Shape 3308"/>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3309"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3310" name="Shape 331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3311" name="Shape 331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type="tx">
  <p:cSld name="2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18" name="Shape 33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19" name="Shape 33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321"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3322" name="Shape 3322"/>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3323" name="Shape 3323"/>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3324"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3325" name="Shape 332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3326" name="Shape 332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type="tx">
  <p:cSld name="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33" name="Shape 333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34" name="Shape 333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3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36" name="Shape 3336"/>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37" name="Shape 3337"/>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338" name="Shape 333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type="tx">
  <p:cSld name="3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45" name="Shape 334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46" name="Shape 33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4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48" name="Shape 334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49" name="Shape 3349"/>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350" name="Shape 3350"/>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351" name="Shape 335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type="tx">
  <p:cSld name="2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58" name="Shape 335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59" name="Shape 335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6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36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362" name="Shape 3362"/>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63" name="Shape 33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64"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365" name="Shape 336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type="tx">
  <p:cSld name="3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72" name="Shape 337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73" name="Shape 337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7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75" name="Shape 337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76" name="Shape 337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type="tx">
  <p:cSld name="3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83" name="Shape 338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84" name="Shape 338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8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86" name="Shape 338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2" name="Shape 31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3" name="Shape 31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1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16" name="Shape 316"/>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7" name="Shape 31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8"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19" name="Shape 31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type="tx">
  <p:cSld name="3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93" name="Shape 339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94" name="Shape 339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9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96" name="Shape 3396"/>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397" name="Shape 3397"/>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98" name="Shape 3398"/>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399" name="Shape 3399"/>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400" name="Shape 340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type="tx">
  <p:cSld name="3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07" name="Shape 340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08" name="Shape 34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0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10" name="Shape 3410"/>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411" name="Shape 3411"/>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412" name="Shape 3412"/>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13" name="Shape 341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type="tx">
  <p:cSld name="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20" name="Shape 342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21" name="Shape 342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2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23" name="Shape 3423"/>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424"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425" name="Shape 3425"/>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426" name="Shape 3426"/>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27" name="Shape 3427"/>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428"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429" name="Shape 342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type="tx">
  <p:cSld name="2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36" name="Shape 343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37" name="Shape 343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3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439"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440" name="Shape 344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441" name="Shape 3441"/>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42" name="Shape 344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type="tx">
  <p:cSld name="2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49" name="Shape 34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50" name="Shape 34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52" name="Shape 3452"/>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453"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454"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455" name="Shape 3455"/>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456" name="Shape 3456"/>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57" name="Shape 3457"/>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458"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459" name="Shape 345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type="tx">
  <p:cSld name="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66" name="Shape 346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67" name="Shape 34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6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46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470" name="Shape 34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71"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472" name="Shape 347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type="tx">
  <p:cSld name="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79" name="Shape 347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80" name="Shape 348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8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48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483"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484" name="Shape 348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485" name="Shape 348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type="tx">
  <p:cSld name="2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92" name="Shape 349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93" name="Shape 349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9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95" name="Shape 3495"/>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496" name="Shape 3496"/>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97" name="Shape 3497"/>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type="tx">
  <p:cSld name="3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04" name="Shape 35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505" name="Shape 35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50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508" name="Shape 3508"/>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509" name="Shape 350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10"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511" name="Shape 35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type="tx">
  <p:cSld name="4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18" name="Shape 35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519" name="Shape 35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521" name="Shape 352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522" name="Shape 3522"/>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523" name="Shape 3523"/>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524" name="Shape 352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6" name="Shape 32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7" name="Shape 32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9" name="Shape 32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0" name="Shape 33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type="tx">
  <p:cSld name="3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31" name="Shape 353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532" name="Shape 353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3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534"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3535" name="Shape 3535"/>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3536" name="Shape 3536"/>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3537"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3538" name="Shape 353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3539" name="Shape 353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type="tx">
  <p:cSld name="3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46" name="Shape 35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547" name="Shape 35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549"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550" name="Shape 355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551" name="Shape 3551"/>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552" name="Shape 355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559" name="Shape 3559"/>
          <p:cNvSpPr>
            <a:spLocks noGrp="1"/>
          </p:cNvSpPr>
          <p:nvPr>
            <p:ph type="title"/>
          </p:nvPr>
        </p:nvSpPr>
        <p:spPr>
          <a:prstGeom prst="rect">
            <a:avLst/>
          </a:prstGeom>
        </p:spPr>
        <p:txBody>
          <a:bodyPr/>
          <a:lstStyle/>
          <a:p>
            <a:r>
              <a:t>Title Text</a:t>
            </a:r>
          </a:p>
        </p:txBody>
      </p:sp>
      <p:sp>
        <p:nvSpPr>
          <p:cNvPr id="3560" name="Shape 3560"/>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561" name="Shape 356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3568" name="Shape 3568"/>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569" name="Shape 3569"/>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570" name="Shape 357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577" name="Shape 3577"/>
          <p:cNvSpPr>
            <a:spLocks noGrp="1"/>
          </p:cNvSpPr>
          <p:nvPr>
            <p:ph type="title"/>
          </p:nvPr>
        </p:nvSpPr>
        <p:spPr>
          <a:prstGeom prst="rect">
            <a:avLst/>
          </a:prstGeom>
        </p:spPr>
        <p:txBody>
          <a:bodyPr/>
          <a:lstStyle/>
          <a:p>
            <a:r>
              <a:t>Title Text</a:t>
            </a:r>
          </a:p>
        </p:txBody>
      </p:sp>
      <p:sp>
        <p:nvSpPr>
          <p:cNvPr id="3578" name="Shape 3578"/>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579" name="Shape 357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3586" name="Shape 3586"/>
          <p:cNvSpPr>
            <a:spLocks noGrp="1"/>
          </p:cNvSpPr>
          <p:nvPr>
            <p:ph type="title"/>
          </p:nvPr>
        </p:nvSpPr>
        <p:spPr>
          <a:xfrm>
            <a:off x="839787" y="365125"/>
            <a:ext cx="10515601" cy="1325563"/>
          </a:xfrm>
          <a:prstGeom prst="rect">
            <a:avLst/>
          </a:prstGeom>
        </p:spPr>
        <p:txBody>
          <a:bodyPr/>
          <a:lstStyle/>
          <a:p>
            <a:r>
              <a:t>Title Text</a:t>
            </a:r>
          </a:p>
        </p:txBody>
      </p:sp>
      <p:sp>
        <p:nvSpPr>
          <p:cNvPr id="3587" name="Shape 3587"/>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3588" name="Shape 3588"/>
          <p:cNvSpPr>
            <a:spLocks noGrp="1"/>
          </p:cNvSpPr>
          <p:nvPr>
            <p:ph type="body" sz="quarter" idx="13"/>
          </p:nvPr>
        </p:nvSpPr>
        <p:spPr>
          <a:xfrm>
            <a:off x="6172200" y="1681163"/>
            <a:ext cx="5183188" cy="823914"/>
          </a:xfrm>
          <a:prstGeom prst="rect">
            <a:avLst/>
          </a:prstGeom>
        </p:spPr>
        <p:txBody>
          <a:bodyPr anchor="b"/>
          <a:lstStyle/>
          <a:p>
            <a:endParaRPr/>
          </a:p>
        </p:txBody>
      </p:sp>
      <p:sp>
        <p:nvSpPr>
          <p:cNvPr id="3589" name="Shape 358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3596" name="Shape 3596"/>
          <p:cNvSpPr>
            <a:spLocks noGrp="1"/>
          </p:cNvSpPr>
          <p:nvPr>
            <p:ph type="title"/>
          </p:nvPr>
        </p:nvSpPr>
        <p:spPr>
          <a:prstGeom prst="rect">
            <a:avLst/>
          </a:prstGeom>
        </p:spPr>
        <p:txBody>
          <a:bodyPr/>
          <a:lstStyle/>
          <a:p>
            <a:r>
              <a:t>Title Text</a:t>
            </a:r>
          </a:p>
        </p:txBody>
      </p:sp>
      <p:sp>
        <p:nvSpPr>
          <p:cNvPr id="3597" name="Shape 359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3604" name="Shape 360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3611" name="Shape 3611"/>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3612" name="Shape 3612"/>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3613" name="Shape 3613"/>
          <p:cNvSpPr>
            <a:spLocks noGrp="1"/>
          </p:cNvSpPr>
          <p:nvPr>
            <p:ph type="body" sz="quarter" idx="13"/>
          </p:nvPr>
        </p:nvSpPr>
        <p:spPr>
          <a:xfrm>
            <a:off x="839787" y="2057400"/>
            <a:ext cx="3932238" cy="3811588"/>
          </a:xfrm>
          <a:prstGeom prst="rect">
            <a:avLst/>
          </a:prstGeom>
        </p:spPr>
        <p:txBody>
          <a:bodyPr/>
          <a:lstStyle/>
          <a:p>
            <a:endParaRPr/>
          </a:p>
        </p:txBody>
      </p:sp>
      <p:sp>
        <p:nvSpPr>
          <p:cNvPr id="3614" name="Shape 361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3621" name="Shape 3621"/>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3622" name="Shape 3622"/>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3623" name="Shape 3623"/>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3624" name="Shape 362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7" name="Shape 33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8" name="Shape 33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0" name="Shape 34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3631" name="Shape 3631"/>
          <p:cNvSpPr>
            <a:spLocks noGrp="1"/>
          </p:cNvSpPr>
          <p:nvPr>
            <p:ph type="title"/>
          </p:nvPr>
        </p:nvSpPr>
        <p:spPr>
          <a:prstGeom prst="rect">
            <a:avLst/>
          </a:prstGeom>
        </p:spPr>
        <p:txBody>
          <a:bodyPr/>
          <a:lstStyle/>
          <a:p>
            <a:r>
              <a:t>Title Text</a:t>
            </a:r>
          </a:p>
        </p:txBody>
      </p:sp>
      <p:sp>
        <p:nvSpPr>
          <p:cNvPr id="3632" name="Shape 3632"/>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633" name="Shape 363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3640" name="Shape 3640"/>
          <p:cNvSpPr>
            <a:spLocks noGrp="1"/>
          </p:cNvSpPr>
          <p:nvPr>
            <p:ph type="title"/>
          </p:nvPr>
        </p:nvSpPr>
        <p:spPr>
          <a:xfrm>
            <a:off x="8724900" y="365125"/>
            <a:ext cx="2628900" cy="5811838"/>
          </a:xfrm>
          <a:prstGeom prst="rect">
            <a:avLst/>
          </a:prstGeom>
        </p:spPr>
        <p:txBody>
          <a:bodyPr/>
          <a:lstStyle/>
          <a:p>
            <a:r>
              <a:t>Title Text</a:t>
            </a:r>
          </a:p>
        </p:txBody>
      </p:sp>
      <p:sp>
        <p:nvSpPr>
          <p:cNvPr id="3641" name="Shape 3641"/>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642" name="Shape 364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type="tx">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49" name="Shape 36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50" name="Shape 36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652"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3653" name="Shape 3653"/>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3654" name="Shape 3654"/>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3655"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3656" name="Shape 36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3657" name="Shape 365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type="tx">
  <p:cSld name="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64" name="Shape 366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65" name="Shape 366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6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667" name="Shape 3667"/>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668" name="Shape 3668"/>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669" name="Shape 366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type="tx">
  <p:cSld name="1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76" name="Shape 36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77" name="Shape 36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679" name="Shape 367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680" name="Shape 3680"/>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681" name="Shape 3681"/>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682" name="Shape 368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89" name="Shape 36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90" name="Shape 36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69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693" name="Shape 3693"/>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694" name="Shape 369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95"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696" name="Shape 36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type="tx">
  <p:cSld name="1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03" name="Shape 37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04" name="Shape 37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06" name="Shape 370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07" name="Shape 37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type="tx">
  <p:cSld name="1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14" name="Shape 371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15" name="Shape 371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1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17" name="Shape 371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24" name="Shape 372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25" name="Shape 372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2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27" name="Shape 3727"/>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728" name="Shape 3728"/>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29" name="Shape 3729"/>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30" name="Shape 3730"/>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731" name="Shape 373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type="tx">
  <p:cSld name="1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38" name="Shape 373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39" name="Shape 37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4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41" name="Shape 3741"/>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42" name="Shape 3742"/>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743" name="Shape 3743"/>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44" name="Shape 374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29" name="Shape 29"/>
          <p:cNvSpPr>
            <a:spLocks noGrp="1"/>
          </p:cNvSpPr>
          <p:nvPr>
            <p:ph type="title"/>
          </p:nvPr>
        </p:nvSpPr>
        <p:spPr>
          <a:prstGeom prst="rect">
            <a:avLst/>
          </a:prstGeom>
        </p:spPr>
        <p:txBody>
          <a:bodyPr/>
          <a:lstStyle/>
          <a:p>
            <a:r>
              <a:t>Title Text</a:t>
            </a:r>
          </a:p>
        </p:txBody>
      </p:sp>
      <p:sp>
        <p:nvSpPr>
          <p:cNvPr id="30" name="Shape 30"/>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7" name="Shape 3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8" name="Shape 3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50" name="Shape 350"/>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51" name="Shape 351"/>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52" name="Shape 352"/>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53" name="Shape 353"/>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54" name="Shape 35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51" name="Shape 375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52" name="Shape 37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5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54" name="Shape 375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755"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756" name="Shape 3756"/>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57" name="Shape 3757"/>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58" name="Shape 3758"/>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759"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760" name="Shape 376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type="tx">
  <p:cSld name="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67" name="Shape 376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68" name="Shape 376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6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770"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771" name="Shape 377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72" name="Shape 3772"/>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73" name="Shape 377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80" name="Shape 378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81" name="Shape 37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8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83" name="Shape 3783"/>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784"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785"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786" name="Shape 3786"/>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87" name="Shape 3787"/>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88" name="Shape 3788"/>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789"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790" name="Shape 379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97" name="Shape 379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98" name="Shape 379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9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80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801" name="Shape 38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02"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803" name="Shape 380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10" name="Shape 381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11" name="Shape 381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1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81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814"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815" name="Shape 381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816" name="Shape 381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23" name="Shape 382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24" name="Shape 382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2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26" name="Shape 3826"/>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827" name="Shape 3827"/>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828" name="Shape 3828"/>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type="tx">
  <p:cSld name="2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35" name="Shape 383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36" name="Shape 38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3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38" name="Shape 3838"/>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39" name="Shape 3839"/>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840" name="Shape 384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type="tx">
  <p:cSld name="2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47" name="Shape 38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48" name="Shape 38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50" name="Shape 385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51" name="Shape 3851"/>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852" name="Shape 3852"/>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853" name="Shape 385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type="tx">
  <p:cSld name="1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60" name="Shape 386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61" name="Shape 386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6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86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864" name="Shape 3864"/>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65" name="Shape 386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66"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867" name="Shape 386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type="tx">
  <p:cSld name="2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74" name="Shape 387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75" name="Shape 387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7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77" name="Shape 387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78" name="Shape 387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1" name="Shape 3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2" name="Shape 3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64" name="Shape 364"/>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65" name="Shape 365"/>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66" name="Shape 366"/>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67" name="Shape 36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type="tx">
  <p:cSld name="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85" name="Shape 388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86" name="Shape 388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8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88" name="Shape 388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type="tx">
  <p:cSld name="2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95" name="Shape 389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96" name="Shape 389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9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98" name="Shape 3898"/>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899" name="Shape 3899"/>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00" name="Shape 3900"/>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01" name="Shape 3901"/>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902" name="Shape 390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type="tx">
  <p:cSld name="2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09" name="Shape 390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10" name="Shape 391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1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912" name="Shape 3912"/>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13" name="Shape 3913"/>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914" name="Shape 3914"/>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15" name="Shape 391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type="tx">
  <p:cSld name="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22" name="Shape 392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23" name="Shape 392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2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925" name="Shape 392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926"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927" name="Shape 3927"/>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28" name="Shape 3928"/>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29" name="Shape 3929"/>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930"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931" name="Shape 393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type="tx">
  <p:cSld name="1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38" name="Shape 393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39" name="Shape 39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4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941"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942" name="Shape 394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43" name="Shape 3943"/>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44" name="Shape 394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type="tx">
  <p:cSld name="1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51" name="Shape 395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52" name="Shape 39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5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954" name="Shape 395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955"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956"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957" name="Shape 3957"/>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58" name="Shape 3958"/>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59" name="Shape 3959"/>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960"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961" name="Shape 396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type="tx">
  <p:cSld name="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68" name="Shape 396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69" name="Shape 396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7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97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972" name="Shape 397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73"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974" name="Shape 397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type="tx">
  <p:cSld name="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81" name="Shape 398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82" name="Shape 398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8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98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985"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986" name="Shape 398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987" name="Shape 398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type="tx">
  <p:cSld name="1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94" name="Shape 399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95" name="Shape 39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9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997" name="Shape 3997"/>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998" name="Shape 3998"/>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99" name="Shape 3999"/>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type="tx">
  <p:cSld name="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06" name="Shape 400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07" name="Shape 400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0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009"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010" name="Shape 4010"/>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011" name="Shape 4011"/>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012"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013" name="Shape 401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014" name="Shape 401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4" name="Shape 37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5" name="Shape 37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7" name="Shape 377"/>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78"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79" name="Shape 379"/>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0" name="Shape 380"/>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81" name="Shape 381"/>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82"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83" name="Shape 3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type="tx">
  <p:cSld name="2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21" name="Shape 402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22" name="Shape 40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2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024"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025" name="Shape 4025"/>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026" name="Shape 4026"/>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027"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028" name="Shape 402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029" name="Shape 402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type="tx">
  <p:cSld name="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36" name="Shape 403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37" name="Shape 403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3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39" name="Shape 4039"/>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040" name="Shape 4040"/>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041" name="Shape 40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type="tx">
  <p:cSld name="3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48" name="Shape 40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49" name="Shape 40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51" name="Shape 405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052" name="Shape 4052"/>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053" name="Shape 4053"/>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4054" name="Shape 405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type="tx">
  <p:cSld name="2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61" name="Shape 40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62" name="Shape 40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06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065" name="Shape 4065"/>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066" name="Shape 40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67"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4068" name="Shape 406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type="tx">
  <p:cSld name="3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75" name="Shape 40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76" name="Shape 40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78" name="Shape 407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079" name="Shape 407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type="tx">
  <p:cSld name="3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86" name="Shape 408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87" name="Shape 40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8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89" name="Shape 408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type="tx">
  <p:cSld name="3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96" name="Shape 409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97" name="Shape 409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9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99" name="Shape 4099"/>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4100" name="Shape 4100"/>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01" name="Shape 4101"/>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02" name="Shape 4102"/>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4103" name="Shape 410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type="tx">
  <p:cSld name="3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10" name="Shape 411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11" name="Shape 411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1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113" name="Shape 4113"/>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14" name="Shape 4114"/>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4115" name="Shape 4115"/>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16" name="Shape 411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type="tx">
  <p:cSld name="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23" name="Shape 412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24" name="Shape 412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2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126" name="Shape 412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412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4128" name="Shape 412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29" name="Shape 412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30" name="Shape 4130"/>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413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4132" name="Shape 413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type="tx">
  <p:cSld name="2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39" name="Shape 413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40" name="Shape 414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4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14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4143" name="Shape 414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44" name="Shape 414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45" name="Shape 414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0" name="Shape 3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1" name="Shape 3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93"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94" name="Shape 39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5" name="Shape 395"/>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6" name="Shape 3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type="tx">
  <p:cSld name="2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52" name="Shape 415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53" name="Shape 41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5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155" name="Shape 415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4156"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415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4158" name="Shape 415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59" name="Shape 415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60" name="Shape 4160"/>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416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4162" name="Shape 416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type="tx">
  <p:cSld name="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69" name="Shape 416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70" name="Shape 41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7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17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173" name="Shape 417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74"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4175" name="Shape 417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type="tx">
  <p:cSld name="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82" name="Shape 418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83" name="Shape 418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8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18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4186"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4187" name="Shape 41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4188" name="Shape 418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type="tx">
  <p:cSld name="2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95" name="Shape 419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96" name="Shape 419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9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198" name="Shape 4198"/>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4199" name="Shape 4199"/>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200" name="Shape 4200"/>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type="tx">
  <p:cSld name="3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07" name="Shape 420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08" name="Shape 42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0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21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211" name="Shape 4211"/>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212" name="Shape 421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13"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4214" name="Shape 421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type="tx">
  <p:cSld name="4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21" name="Shape 422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22" name="Shape 42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2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224" name="Shape 422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225" name="Shape 4225"/>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226" name="Shape 4226"/>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4227" name="Shape 422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type="tx">
  <p:cSld name="3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34" name="Shape 423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35" name="Shape 423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3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237"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238" name="Shape 4238"/>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239" name="Shape 4239"/>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240"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241" name="Shape 424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242" name="Shape 424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type="tx">
  <p:cSld name="3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49" name="Shape 42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50" name="Shape 42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25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4253" name="Shape 425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254" name="Shape 425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255" name="Shape 425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1" name="Shape 11"/>
          <p:cNvSpPr>
            <a:spLocks noGrp="1"/>
          </p:cNvSpPr>
          <p:nvPr>
            <p:ph type="title"/>
          </p:nvPr>
        </p:nvSpPr>
        <p:spPr>
          <a:prstGeom prst="rect">
            <a:avLst/>
          </a:prstGeom>
        </p:spPr>
        <p:txBody>
          <a:bodyPr/>
          <a:lstStyle/>
          <a:p>
            <a:r>
              <a:t>Title Text</a:t>
            </a:r>
          </a:p>
        </p:txBody>
      </p:sp>
      <p:sp>
        <p:nvSpPr>
          <p:cNvPr id="12" name="Shape 12"/>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03480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0" name="Shape 20"/>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21" name="Shape 21"/>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22" name="Shape 2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32816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3" name="Shape 4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4" name="Shape 4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6" name="Shape 40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407"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408"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409" name="Shape 409"/>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0" name="Shape 410"/>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1" name="Shape 411"/>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412"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413" name="Shape 41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29" name="Shape 29"/>
          <p:cNvSpPr>
            <a:spLocks noGrp="1"/>
          </p:cNvSpPr>
          <p:nvPr>
            <p:ph type="title"/>
          </p:nvPr>
        </p:nvSpPr>
        <p:spPr>
          <a:prstGeom prst="rect">
            <a:avLst/>
          </a:prstGeom>
        </p:spPr>
        <p:txBody>
          <a:bodyPr/>
          <a:lstStyle/>
          <a:p>
            <a:r>
              <a:t>Title Text</a:t>
            </a:r>
          </a:p>
        </p:txBody>
      </p:sp>
      <p:sp>
        <p:nvSpPr>
          <p:cNvPr id="30" name="Shape 30"/>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40231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38" name="Shape 38"/>
          <p:cNvSpPr>
            <a:spLocks noGrp="1"/>
          </p:cNvSpPr>
          <p:nvPr>
            <p:ph type="title"/>
          </p:nvPr>
        </p:nvSpPr>
        <p:spPr>
          <a:xfrm>
            <a:off x="839787" y="365125"/>
            <a:ext cx="10515601" cy="1325563"/>
          </a:xfrm>
          <a:prstGeom prst="rect">
            <a:avLst/>
          </a:prstGeom>
        </p:spPr>
        <p:txBody>
          <a:bodyPr/>
          <a:lstStyle/>
          <a:p>
            <a:r>
              <a:t>Title Text</a:t>
            </a:r>
          </a:p>
        </p:txBody>
      </p:sp>
      <p:sp>
        <p:nvSpPr>
          <p:cNvPr id="39" name="Shape 39"/>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0" name="Shape 40"/>
          <p:cNvSpPr>
            <a:spLocks noGrp="1"/>
          </p:cNvSpPr>
          <p:nvPr>
            <p:ph type="body" sz="quarter" idx="13"/>
          </p:nvPr>
        </p:nvSpPr>
        <p:spPr>
          <a:xfrm>
            <a:off x="6172200" y="1681163"/>
            <a:ext cx="5183188" cy="823914"/>
          </a:xfrm>
          <a:prstGeom prst="rect">
            <a:avLst/>
          </a:prstGeom>
        </p:spPr>
        <p:txBody>
          <a:bodyPr anchor="b"/>
          <a:lstStyle/>
          <a:p>
            <a:endParaRP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82621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4765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56" name="Shape 5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969055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63" name="Shape 63"/>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64" name="Shape 64"/>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65" name="Shape 65"/>
          <p:cNvSpPr>
            <a:spLocks noGrp="1"/>
          </p:cNvSpPr>
          <p:nvPr>
            <p:ph type="body" sz="quarter" idx="13"/>
          </p:nvPr>
        </p:nvSpPr>
        <p:spPr>
          <a:xfrm>
            <a:off x="839787" y="2057400"/>
            <a:ext cx="3932238" cy="3811588"/>
          </a:xfrm>
          <a:prstGeom prst="rect">
            <a:avLst/>
          </a:prstGeom>
        </p:spPr>
        <p:txBody>
          <a:bodyPr/>
          <a:lstStyle/>
          <a:p>
            <a:endParaRPr/>
          </a:p>
        </p:txBody>
      </p:sp>
      <p:sp>
        <p:nvSpPr>
          <p:cNvPr id="66" name="Shape 6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474007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73" name="Shape 73"/>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74" name="Shape 74"/>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75" name="Shape 75"/>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06769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83" name="Shape 83"/>
          <p:cNvSpPr>
            <a:spLocks noGrp="1"/>
          </p:cNvSpPr>
          <p:nvPr>
            <p:ph type="title"/>
          </p:nvPr>
        </p:nvSpPr>
        <p:spPr>
          <a:prstGeom prst="rect">
            <a:avLst/>
          </a:prstGeom>
        </p:spPr>
        <p:txBody>
          <a:bodyPr/>
          <a:lstStyle/>
          <a:p>
            <a:r>
              <a:t>Title Text</a:t>
            </a:r>
          </a:p>
        </p:txBody>
      </p:sp>
      <p:sp>
        <p:nvSpPr>
          <p:cNvPr id="84" name="Shape 84"/>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5" name="Shape 8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608382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92" name="Shape 92"/>
          <p:cNvSpPr>
            <a:spLocks noGrp="1"/>
          </p:cNvSpPr>
          <p:nvPr>
            <p:ph type="title"/>
          </p:nvPr>
        </p:nvSpPr>
        <p:spPr>
          <a:xfrm>
            <a:off x="8724900" y="365125"/>
            <a:ext cx="2628900" cy="5811838"/>
          </a:xfrm>
          <a:prstGeom prst="rect">
            <a:avLst/>
          </a:prstGeom>
        </p:spPr>
        <p:txBody>
          <a:bodyPr/>
          <a:lstStyle/>
          <a:p>
            <a:r>
              <a:t>Title Text</a:t>
            </a:r>
          </a:p>
        </p:txBody>
      </p:sp>
      <p:sp>
        <p:nvSpPr>
          <p:cNvPr id="93" name="Shape 93"/>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4" name="Shape 9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01318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type="tx">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1" name="Shape 1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2" name="Shape 1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04"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05" name="Shape 105"/>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06" name="Shape 106"/>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07"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08" name="Shape 1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09" name="Shape 10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699466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type="tx">
  <p:cSld name="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6" name="Shape 11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7" name="Shape 11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19" name="Shape 119"/>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0" name="Shape 120"/>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1" name="Shape 12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336192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0" name="Shape 42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1" name="Shape 42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2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24" name="Shape 42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5"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426" name="Shape 42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type="tx">
  <p:cSld name="1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8" name="Shape 12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9" name="Shape 12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31" name="Shape 13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2" name="Shape 132"/>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3" name="Shape 133"/>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34" name="Shape 13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981077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1" name="Shape 14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42" name="Shape 14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4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4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45" name="Shape 145"/>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46" name="Shape 1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47"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48" name="Shape 14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60710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type="tx">
  <p:cSld name="1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5" name="Shape 15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6" name="Shape 1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8" name="Shape 15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9" name="Shape 15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833991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type="tx">
  <p:cSld name="1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6" name="Shape 16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7" name="Shape 1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9" name="Shape 16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69459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6" name="Shape 1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7" name="Shape 1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9" name="Shape 179"/>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80" name="Shape 180"/>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81" name="Shape 181"/>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2" name="Shape 182"/>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83" name="Shape 1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980286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type="tx">
  <p:cSld name="1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0" name="Shape 1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1" name="Shape 1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3" name="Shape 193"/>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4" name="Shape 194"/>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95" name="Shape 195"/>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6" name="Shape 1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466183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3" name="Shape 2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4" name="Shape 2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06" name="Shape 20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0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08" name="Shape 20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9" name="Shape 20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10" name="Shape 210"/>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1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12" name="Shape 21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768227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type="tx">
  <p:cSld name="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9" name="Shape 21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0" name="Shape 22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2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23" name="Shape 22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24" name="Shape 22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25" name="Shape 22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35250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2" name="Shape 2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3" name="Shape 2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5" name="Shape 23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36"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3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38" name="Shape 23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9" name="Shape 23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0" name="Shape 240"/>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4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42" name="Shape 24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1303256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9" name="Shape 2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0" name="Shape 2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5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53" name="Shape 2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4"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55" name="Shape 25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98934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33" name="Shape 43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34" name="Shape 43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3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3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437"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438" name="Shape 43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439" name="Shape 43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0.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2" name="Shape 2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3" name="Shape 2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6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66"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67" name="Shape 2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68" name="Shape 26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592075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5" name="Shape 2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6" name="Shape 2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8" name="Shape 278"/>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79" name="Shape 279"/>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80" name="Shape 280"/>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6390413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type="tx">
  <p:cSld name="2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7" name="Shape 28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8" name="Shape 2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90" name="Shape 290"/>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91" name="Shape 291"/>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92" name="Shape 29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564080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type="tx">
  <p:cSld name="2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9" name="Shape 29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0" name="Shape 30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2" name="Shape 30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3" name="Shape 303"/>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4" name="Shape 304"/>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05" name="Shape 30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518744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type="tx">
  <p:cSld name="1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2" name="Shape 31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3" name="Shape 31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1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16" name="Shape 316"/>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7" name="Shape 31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8"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19" name="Shape 31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2124280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5.xml><?xml version="1.0" encoding="utf-8"?>
<p:sldLayout xmlns:a="http://schemas.openxmlformats.org/drawingml/2006/main" xmlns:r="http://schemas.openxmlformats.org/officeDocument/2006/relationships" xmlns:p="http://schemas.openxmlformats.org/presentationml/2006/main" type="tx">
  <p:cSld name="2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6" name="Shape 32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7" name="Shape 32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9" name="Shape 32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0" name="Shape 33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882679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type="tx">
  <p:cSld name="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7" name="Shape 33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8" name="Shape 33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0" name="Shape 34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4192499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type="tx">
  <p:cSld name="2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7" name="Shape 3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8" name="Shape 3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50" name="Shape 350"/>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51" name="Shape 351"/>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52" name="Shape 352"/>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53" name="Shape 353"/>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54" name="Shape 35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1415850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type="tx">
  <p:cSld name="2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1" name="Shape 3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2" name="Shape 3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64" name="Shape 364"/>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65" name="Shape 365"/>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66" name="Shape 366"/>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67" name="Shape 36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83880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type="tx">
  <p:cSld name="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4" name="Shape 37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5" name="Shape 37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7" name="Shape 377"/>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78"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79" name="Shape 379"/>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0" name="Shape 380"/>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81" name="Shape 381"/>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82"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83" name="Shape 3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326268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6" name="Shape 4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47" name="Shape 4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49" name="Shape 449"/>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450" name="Shape 450"/>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51" name="Shape 451"/>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0.xml><?xml version="1.0" encoding="utf-8"?>
<p:sldLayout xmlns:a="http://schemas.openxmlformats.org/drawingml/2006/main" xmlns:r="http://schemas.openxmlformats.org/officeDocument/2006/relationships" xmlns:p="http://schemas.openxmlformats.org/presentationml/2006/main" type="tx">
  <p:cSld name="1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0" name="Shape 3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1" name="Shape 3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93"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94" name="Shape 39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5" name="Shape 395"/>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6" name="Shape 3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011223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type="tx">
  <p:cSld name="1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3" name="Shape 4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4" name="Shape 4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6" name="Shape 40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407"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408"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409" name="Shape 409"/>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0" name="Shape 410"/>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1" name="Shape 411"/>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412"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413" name="Shape 41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076694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type="tx">
  <p:cSld name="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0" name="Shape 42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1" name="Shape 42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2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24" name="Shape 42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5"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426" name="Shape 42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01547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type="tx">
  <p:cSld name="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33" name="Shape 43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34" name="Shape 43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3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3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437"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438" name="Shape 43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439" name="Shape 43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506837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type="tx">
  <p:cSld name="1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6" name="Shape 4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47" name="Shape 4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49" name="Shape 449"/>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450" name="Shape 450"/>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51" name="Shape 451"/>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900581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type="tx">
  <p:cSld name="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58" name="Shape 45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59" name="Shape 45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6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61"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62" name="Shape 462"/>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63" name="Shape 463"/>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64"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65" name="Shape 46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66" name="Shape 46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88959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type="tx">
  <p:cSld name="2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73" name="Shape 47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74" name="Shape 4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7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76"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77" name="Shape 477"/>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78" name="Shape 478"/>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79"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80" name="Shape 48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81" name="Shape 48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21439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type="tx">
  <p:cSld name="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88" name="Shape 48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89" name="Shape 48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9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91" name="Shape 491"/>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92" name="Shape 492"/>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93" name="Shape 49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95978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type="tx">
  <p:cSld name="3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00" name="Shape 50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01" name="Shape 5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0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03" name="Shape 50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04" name="Shape 504"/>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05" name="Shape 505"/>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506" name="Shape 50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69208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9.xml><?xml version="1.0" encoding="utf-8"?>
<p:sldLayout xmlns:a="http://schemas.openxmlformats.org/drawingml/2006/main" xmlns:r="http://schemas.openxmlformats.org/officeDocument/2006/relationships" xmlns:p="http://schemas.openxmlformats.org/presentationml/2006/main" type="tx">
  <p:cSld name="2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13" name="Shape 51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14" name="Shape 51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1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51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517" name="Shape 517"/>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18" name="Shape 5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19"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520" name="Shape 52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057639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58" name="Shape 45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59" name="Shape 45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6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61"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62" name="Shape 462"/>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63" name="Shape 463"/>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64"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65" name="Shape 46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66" name="Shape 46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0.xml><?xml version="1.0" encoding="utf-8"?>
<p:sldLayout xmlns:a="http://schemas.openxmlformats.org/drawingml/2006/main" xmlns:r="http://schemas.openxmlformats.org/officeDocument/2006/relationships" xmlns:p="http://schemas.openxmlformats.org/presentationml/2006/main" type="tx">
  <p:cSld name="3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27" name="Shape 52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28" name="Shape 52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2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30" name="Shape 53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31" name="Shape 53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93218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type="tx">
  <p:cSld name="3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38" name="Shape 53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39" name="Shape 5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4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41" name="Shape 5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2595999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2.xml><?xml version="1.0" encoding="utf-8"?>
<p:sldLayout xmlns:a="http://schemas.openxmlformats.org/drawingml/2006/main" xmlns:r="http://schemas.openxmlformats.org/officeDocument/2006/relationships" xmlns:p="http://schemas.openxmlformats.org/presentationml/2006/main" type="tx">
  <p:cSld name="3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48" name="Shape 5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49" name="Shape 5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51" name="Shape 551"/>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552" name="Shape 552"/>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53" name="Shape 553"/>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54" name="Shape 554"/>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555" name="Shape 55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105176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3.xml><?xml version="1.0" encoding="utf-8"?>
<p:sldLayout xmlns:a="http://schemas.openxmlformats.org/drawingml/2006/main" xmlns:r="http://schemas.openxmlformats.org/officeDocument/2006/relationships" xmlns:p="http://schemas.openxmlformats.org/presentationml/2006/main" type="tx">
  <p:cSld name="3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2" name="Shape 5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63" name="Shape 5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65" name="Shape 565"/>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66" name="Shape 566"/>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567" name="Shape 567"/>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68" name="Shape 56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203698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4.xml><?xml version="1.0" encoding="utf-8"?>
<p:sldLayout xmlns:a="http://schemas.openxmlformats.org/drawingml/2006/main" xmlns:r="http://schemas.openxmlformats.org/officeDocument/2006/relationships" xmlns:p="http://schemas.openxmlformats.org/presentationml/2006/main" type="tx">
  <p:cSld name="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75" name="Shape 5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76" name="Shape 5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78" name="Shape 578"/>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579"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580" name="Shape 580"/>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81" name="Shape 581"/>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82" name="Shape 582"/>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583"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584" name="Shape 58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0350226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5.xml><?xml version="1.0" encoding="utf-8"?>
<p:sldLayout xmlns:a="http://schemas.openxmlformats.org/drawingml/2006/main" xmlns:r="http://schemas.openxmlformats.org/officeDocument/2006/relationships" xmlns:p="http://schemas.openxmlformats.org/presentationml/2006/main" type="tx">
  <p:cSld name="2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91" name="Shape 59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92" name="Shape 59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9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594"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595" name="Shape 59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96" name="Shape 596"/>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97" name="Shape 5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927645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6.xml><?xml version="1.0" encoding="utf-8"?>
<p:sldLayout xmlns:a="http://schemas.openxmlformats.org/drawingml/2006/main" xmlns:r="http://schemas.openxmlformats.org/officeDocument/2006/relationships" xmlns:p="http://schemas.openxmlformats.org/presentationml/2006/main" type="tx">
  <p:cSld name="2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04" name="Shape 6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05" name="Shape 6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607" name="Shape 607"/>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608"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609"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610" name="Shape 610"/>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611" name="Shape 611"/>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612" name="Shape 612"/>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613"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614" name="Shape 61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062138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7.xml><?xml version="1.0" encoding="utf-8"?>
<p:sldLayout xmlns:a="http://schemas.openxmlformats.org/drawingml/2006/main" xmlns:r="http://schemas.openxmlformats.org/officeDocument/2006/relationships" xmlns:p="http://schemas.openxmlformats.org/presentationml/2006/main" type="tx">
  <p:cSld name="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21" name="Shape 62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22" name="Shape 6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2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62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625" name="Shape 62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26"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627" name="Shape 62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000045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8.xml><?xml version="1.0" encoding="utf-8"?>
<p:sldLayout xmlns:a="http://schemas.openxmlformats.org/drawingml/2006/main" xmlns:r="http://schemas.openxmlformats.org/officeDocument/2006/relationships" xmlns:p="http://schemas.openxmlformats.org/presentationml/2006/main" type="tx">
  <p:cSld name="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34" name="Shape 63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35" name="Shape 63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3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63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638"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639" name="Shape 6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640" name="Shape 64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93755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89.xml><?xml version="1.0" encoding="utf-8"?>
<p:sldLayout xmlns:a="http://schemas.openxmlformats.org/drawingml/2006/main" xmlns:r="http://schemas.openxmlformats.org/officeDocument/2006/relationships" xmlns:p="http://schemas.openxmlformats.org/presentationml/2006/main" type="tx">
  <p:cSld name="2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47" name="Shape 6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48" name="Shape 6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650" name="Shape 650"/>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651" name="Shape 651"/>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652" name="Shape 652"/>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097444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73" name="Shape 47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74" name="Shape 4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7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76"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77" name="Shape 477"/>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78" name="Shape 478"/>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79"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80" name="Shape 48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81" name="Shape 48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0.xml><?xml version="1.0" encoding="utf-8"?>
<p:sldLayout xmlns:a="http://schemas.openxmlformats.org/drawingml/2006/main" xmlns:r="http://schemas.openxmlformats.org/officeDocument/2006/relationships" xmlns:p="http://schemas.openxmlformats.org/presentationml/2006/main" type="tx">
  <p:cSld name="3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59" name="Shape 65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60" name="Shape 66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6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66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663" name="Shape 663"/>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664" name="Shape 66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65"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666" name="Shape 66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392873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1.xml><?xml version="1.0" encoding="utf-8"?>
<p:sldLayout xmlns:a="http://schemas.openxmlformats.org/drawingml/2006/main" xmlns:r="http://schemas.openxmlformats.org/officeDocument/2006/relationships" xmlns:p="http://schemas.openxmlformats.org/presentationml/2006/main" type="tx">
  <p:cSld name="4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73" name="Shape 67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74" name="Shape 6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7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676" name="Shape 67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677" name="Shape 677"/>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678" name="Shape 678"/>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679" name="Shape 67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1809737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2.xml><?xml version="1.0" encoding="utf-8"?>
<p:sldLayout xmlns:a="http://schemas.openxmlformats.org/drawingml/2006/main" xmlns:r="http://schemas.openxmlformats.org/officeDocument/2006/relationships" xmlns:p="http://schemas.openxmlformats.org/presentationml/2006/main" type="tx">
  <p:cSld name="3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86" name="Shape 68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87" name="Shape 6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8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689"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690" name="Shape 690"/>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691" name="Shape 691"/>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692"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693" name="Shape 69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694" name="Shape 69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19593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3.xml><?xml version="1.0" encoding="utf-8"?>
<p:sldLayout xmlns:a="http://schemas.openxmlformats.org/drawingml/2006/main" xmlns:r="http://schemas.openxmlformats.org/officeDocument/2006/relationships" xmlns:p="http://schemas.openxmlformats.org/presentationml/2006/main" type="tx">
  <p:cSld name="3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01" name="Shape 7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702" name="Shape 7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7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704"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705" name="Shape 70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706" name="Shape 706"/>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707" name="Shape 7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524426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type="tx">
  <p:cSld name="4_Title Slide">
    <p:spTree>
      <p:nvGrpSpPr>
        <p:cNvPr id="1" name=""/>
        <p:cNvGrpSpPr/>
        <p:nvPr/>
      </p:nvGrpSpPr>
      <p:grpSpPr>
        <a:xfrm>
          <a:off x="0" y="0"/>
          <a:ext cx="0" cy="0"/>
          <a:chOff x="0" y="0"/>
          <a:chExt cx="0" cy="0"/>
        </a:xfrm>
      </p:grpSpPr>
      <p:sp>
        <p:nvSpPr>
          <p:cNvPr id="714" name="Shape 714"/>
          <p:cNvSpPr>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715" name="Shape 715"/>
          <p:cNvSpPr>
            <a:spLocks noGrp="1"/>
          </p:cNvSpPr>
          <p:nvPr>
            <p:ph type="body" sz="quarter" idx="1"/>
          </p:nvPr>
        </p:nvSpPr>
        <p:spPr>
          <a:xfrm>
            <a:off x="1524000" y="3602037"/>
            <a:ext cx="9144000" cy="1655765"/>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716" name="Shape 716"/>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717" name="Shape 717"/>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718" name="Shape 71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91326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5.xml><?xml version="1.0" encoding="utf-8"?>
<p:sldLayout xmlns:a="http://schemas.openxmlformats.org/drawingml/2006/main" xmlns:r="http://schemas.openxmlformats.org/officeDocument/2006/relationships" xmlns:p="http://schemas.openxmlformats.org/presentationml/2006/main" type="tx">
  <p:cSld name="4_Title and Content">
    <p:spTree>
      <p:nvGrpSpPr>
        <p:cNvPr id="1" name=""/>
        <p:cNvGrpSpPr/>
        <p:nvPr/>
      </p:nvGrpSpPr>
      <p:grpSpPr>
        <a:xfrm>
          <a:off x="0" y="0"/>
          <a:ext cx="0" cy="0"/>
          <a:chOff x="0" y="0"/>
          <a:chExt cx="0" cy="0"/>
        </a:xfrm>
      </p:grpSpPr>
      <p:sp>
        <p:nvSpPr>
          <p:cNvPr id="725" name="Shape 725"/>
          <p:cNvSpPr>
            <a:spLocks noGrp="1"/>
          </p:cNvSpPr>
          <p:nvPr>
            <p:ph type="title"/>
          </p:nvPr>
        </p:nvSpPr>
        <p:spPr>
          <a:prstGeom prst="rect">
            <a:avLst/>
          </a:prstGeom>
        </p:spPr>
        <p:txBody>
          <a:bodyPr/>
          <a:lstStyle/>
          <a:p>
            <a:r>
              <a:t>Title Text</a:t>
            </a:r>
          </a:p>
        </p:txBody>
      </p:sp>
      <p:sp>
        <p:nvSpPr>
          <p:cNvPr id="726" name="Shape 726"/>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27" name="Shape 72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235285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type="tx">
  <p:cSld name="1_Section Header">
    <p:spTree>
      <p:nvGrpSpPr>
        <p:cNvPr id="1" name=""/>
        <p:cNvGrpSpPr/>
        <p:nvPr/>
      </p:nvGrpSpPr>
      <p:grpSpPr>
        <a:xfrm>
          <a:off x="0" y="0"/>
          <a:ext cx="0" cy="0"/>
          <a:chOff x="0" y="0"/>
          <a:chExt cx="0" cy="0"/>
        </a:xfrm>
      </p:grpSpPr>
      <p:sp>
        <p:nvSpPr>
          <p:cNvPr id="734" name="Shape 734"/>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735" name="Shape 735"/>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736" name="Shape 73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47584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7.xml><?xml version="1.0" encoding="utf-8"?>
<p:sldLayout xmlns:a="http://schemas.openxmlformats.org/drawingml/2006/main" xmlns:r="http://schemas.openxmlformats.org/officeDocument/2006/relationships" xmlns:p="http://schemas.openxmlformats.org/presentationml/2006/main" type="tx">
  <p:cSld name="5_Two Content">
    <p:spTree>
      <p:nvGrpSpPr>
        <p:cNvPr id="1" name=""/>
        <p:cNvGrpSpPr/>
        <p:nvPr/>
      </p:nvGrpSpPr>
      <p:grpSpPr>
        <a:xfrm>
          <a:off x="0" y="0"/>
          <a:ext cx="0" cy="0"/>
          <a:chOff x="0" y="0"/>
          <a:chExt cx="0" cy="0"/>
        </a:xfrm>
      </p:grpSpPr>
      <p:sp>
        <p:nvSpPr>
          <p:cNvPr id="743" name="Shape 743"/>
          <p:cNvSpPr>
            <a:spLocks noGrp="1"/>
          </p:cNvSpPr>
          <p:nvPr>
            <p:ph type="title"/>
          </p:nvPr>
        </p:nvSpPr>
        <p:spPr>
          <a:prstGeom prst="rect">
            <a:avLst/>
          </a:prstGeom>
        </p:spPr>
        <p:txBody>
          <a:bodyPr/>
          <a:lstStyle/>
          <a:p>
            <a:r>
              <a:t>Title Text</a:t>
            </a:r>
          </a:p>
        </p:txBody>
      </p:sp>
      <p:sp>
        <p:nvSpPr>
          <p:cNvPr id="744" name="Shape 744"/>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45" name="Shape 74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14579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type="tx">
  <p:cSld name="1_Comparison">
    <p:spTree>
      <p:nvGrpSpPr>
        <p:cNvPr id="1" name=""/>
        <p:cNvGrpSpPr/>
        <p:nvPr/>
      </p:nvGrpSpPr>
      <p:grpSpPr>
        <a:xfrm>
          <a:off x="0" y="0"/>
          <a:ext cx="0" cy="0"/>
          <a:chOff x="0" y="0"/>
          <a:chExt cx="0" cy="0"/>
        </a:xfrm>
      </p:grpSpPr>
      <p:sp>
        <p:nvSpPr>
          <p:cNvPr id="752" name="Shape 752"/>
          <p:cNvSpPr>
            <a:spLocks noGrp="1"/>
          </p:cNvSpPr>
          <p:nvPr>
            <p:ph type="title"/>
          </p:nvPr>
        </p:nvSpPr>
        <p:spPr>
          <a:xfrm>
            <a:off x="839787" y="365125"/>
            <a:ext cx="10515601" cy="1325563"/>
          </a:xfrm>
          <a:prstGeom prst="rect">
            <a:avLst/>
          </a:prstGeom>
        </p:spPr>
        <p:txBody>
          <a:bodyPr/>
          <a:lstStyle/>
          <a:p>
            <a:r>
              <a:t>Title Text</a:t>
            </a:r>
          </a:p>
        </p:txBody>
      </p:sp>
      <p:sp>
        <p:nvSpPr>
          <p:cNvPr id="753" name="Shape 753"/>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754" name="Shape 754"/>
          <p:cNvSpPr>
            <a:spLocks noGrp="1"/>
          </p:cNvSpPr>
          <p:nvPr>
            <p:ph type="body" sz="quarter" idx="13"/>
          </p:nvPr>
        </p:nvSpPr>
        <p:spPr>
          <a:xfrm>
            <a:off x="6172200" y="1681163"/>
            <a:ext cx="5183188" cy="823914"/>
          </a:xfrm>
          <a:prstGeom prst="rect">
            <a:avLst/>
          </a:prstGeom>
        </p:spPr>
        <p:txBody>
          <a:bodyPr anchor="b"/>
          <a:lstStyle/>
          <a:p>
            <a:endParaRPr/>
          </a:p>
        </p:txBody>
      </p:sp>
      <p:sp>
        <p:nvSpPr>
          <p:cNvPr id="755" name="Shape 75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86245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99.xml><?xml version="1.0" encoding="utf-8"?>
<p:sldLayout xmlns:a="http://schemas.openxmlformats.org/drawingml/2006/main" xmlns:r="http://schemas.openxmlformats.org/officeDocument/2006/relationships" xmlns:p="http://schemas.openxmlformats.org/presentationml/2006/main" type="tx">
  <p:cSld name="4_Title Only">
    <p:spTree>
      <p:nvGrpSpPr>
        <p:cNvPr id="1" name=""/>
        <p:cNvGrpSpPr/>
        <p:nvPr/>
      </p:nvGrpSpPr>
      <p:grpSpPr>
        <a:xfrm>
          <a:off x="0" y="0"/>
          <a:ext cx="0" cy="0"/>
          <a:chOff x="0" y="0"/>
          <a:chExt cx="0" cy="0"/>
        </a:xfrm>
      </p:grpSpPr>
      <p:sp>
        <p:nvSpPr>
          <p:cNvPr id="762" name="Shape 762"/>
          <p:cNvSpPr>
            <a:spLocks noGrp="1"/>
          </p:cNvSpPr>
          <p:nvPr>
            <p:ph type="title"/>
          </p:nvPr>
        </p:nvSpPr>
        <p:spPr>
          <a:prstGeom prst="rect">
            <a:avLst/>
          </a:prstGeom>
        </p:spPr>
        <p:txBody>
          <a:bodyPr/>
          <a:lstStyle/>
          <a:p>
            <a:r>
              <a:t>Title Text</a:t>
            </a:r>
          </a:p>
        </p:txBody>
      </p:sp>
      <p:sp>
        <p:nvSpPr>
          <p:cNvPr id="763" name="Shape 76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389769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38" name="Shape 38"/>
          <p:cNvSpPr>
            <a:spLocks noGrp="1"/>
          </p:cNvSpPr>
          <p:nvPr>
            <p:ph type="title"/>
          </p:nvPr>
        </p:nvSpPr>
        <p:spPr>
          <a:xfrm>
            <a:off x="839787" y="365125"/>
            <a:ext cx="10515601" cy="1325563"/>
          </a:xfrm>
          <a:prstGeom prst="rect">
            <a:avLst/>
          </a:prstGeom>
        </p:spPr>
        <p:txBody>
          <a:bodyPr/>
          <a:lstStyle/>
          <a:p>
            <a:r>
              <a:t>Title Text</a:t>
            </a:r>
          </a:p>
        </p:txBody>
      </p:sp>
      <p:sp>
        <p:nvSpPr>
          <p:cNvPr id="39" name="Shape 39"/>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0" name="Shape 40"/>
          <p:cNvSpPr>
            <a:spLocks noGrp="1"/>
          </p:cNvSpPr>
          <p:nvPr>
            <p:ph type="body" sz="quarter" idx="13"/>
          </p:nvPr>
        </p:nvSpPr>
        <p:spPr>
          <a:xfrm>
            <a:off x="6172200" y="1681163"/>
            <a:ext cx="5183188" cy="823914"/>
          </a:xfrm>
          <a:prstGeom prst="rect">
            <a:avLst/>
          </a:prstGeom>
        </p:spPr>
        <p:txBody>
          <a:bodyPr anchor="b"/>
          <a:lstStyle/>
          <a:p>
            <a:endParaRP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88" name="Shape 48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89" name="Shape 48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9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91" name="Shape 491"/>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92" name="Shape 492"/>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93" name="Shape 49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0.xml><?xml version="1.0" encoding="utf-8"?>
<p:sldLayout xmlns:a="http://schemas.openxmlformats.org/drawingml/2006/main" xmlns:r="http://schemas.openxmlformats.org/officeDocument/2006/relationships" xmlns:p="http://schemas.openxmlformats.org/presentationml/2006/main" type="tx">
  <p:cSld name="4_Blank">
    <p:spTree>
      <p:nvGrpSpPr>
        <p:cNvPr id="1" name=""/>
        <p:cNvGrpSpPr/>
        <p:nvPr/>
      </p:nvGrpSpPr>
      <p:grpSpPr>
        <a:xfrm>
          <a:off x="0" y="0"/>
          <a:ext cx="0" cy="0"/>
          <a:chOff x="0" y="0"/>
          <a:chExt cx="0" cy="0"/>
        </a:xfrm>
      </p:grpSpPr>
      <p:sp>
        <p:nvSpPr>
          <p:cNvPr id="770" name="Shape 77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564706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1.xml><?xml version="1.0" encoding="utf-8"?>
<p:sldLayout xmlns:a="http://schemas.openxmlformats.org/drawingml/2006/main" xmlns:r="http://schemas.openxmlformats.org/officeDocument/2006/relationships" xmlns:p="http://schemas.openxmlformats.org/presentationml/2006/main" type="tx">
  <p:cSld name="1_Content with Caption">
    <p:spTree>
      <p:nvGrpSpPr>
        <p:cNvPr id="1" name=""/>
        <p:cNvGrpSpPr/>
        <p:nvPr/>
      </p:nvGrpSpPr>
      <p:grpSpPr>
        <a:xfrm>
          <a:off x="0" y="0"/>
          <a:ext cx="0" cy="0"/>
          <a:chOff x="0" y="0"/>
          <a:chExt cx="0" cy="0"/>
        </a:xfrm>
      </p:grpSpPr>
      <p:sp>
        <p:nvSpPr>
          <p:cNvPr id="777" name="Shape 777"/>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778" name="Shape 778"/>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79" name="Shape 779"/>
          <p:cNvSpPr>
            <a:spLocks noGrp="1"/>
          </p:cNvSpPr>
          <p:nvPr>
            <p:ph type="body" sz="quarter" idx="13"/>
          </p:nvPr>
        </p:nvSpPr>
        <p:spPr>
          <a:xfrm>
            <a:off x="839787" y="2057400"/>
            <a:ext cx="3932238" cy="3811588"/>
          </a:xfrm>
          <a:prstGeom prst="rect">
            <a:avLst/>
          </a:prstGeom>
        </p:spPr>
        <p:txBody>
          <a:bodyPr/>
          <a:lstStyle/>
          <a:p>
            <a:endParaRPr/>
          </a:p>
        </p:txBody>
      </p:sp>
      <p:sp>
        <p:nvSpPr>
          <p:cNvPr id="780" name="Shape 78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46611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type="tx">
  <p:cSld name="4_Picture with Caption">
    <p:spTree>
      <p:nvGrpSpPr>
        <p:cNvPr id="1" name=""/>
        <p:cNvGrpSpPr/>
        <p:nvPr/>
      </p:nvGrpSpPr>
      <p:grpSpPr>
        <a:xfrm>
          <a:off x="0" y="0"/>
          <a:ext cx="0" cy="0"/>
          <a:chOff x="0" y="0"/>
          <a:chExt cx="0" cy="0"/>
        </a:xfrm>
      </p:grpSpPr>
      <p:sp>
        <p:nvSpPr>
          <p:cNvPr id="787" name="Shape 787"/>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788" name="Shape 788"/>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789" name="Shape 789"/>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790" name="Shape 79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49594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3.xml><?xml version="1.0" encoding="utf-8"?>
<p:sldLayout xmlns:a="http://schemas.openxmlformats.org/drawingml/2006/main" xmlns:r="http://schemas.openxmlformats.org/officeDocument/2006/relationships" xmlns:p="http://schemas.openxmlformats.org/presentationml/2006/main" type="tx">
  <p:cSld name="1_Title and Vertical Text">
    <p:spTree>
      <p:nvGrpSpPr>
        <p:cNvPr id="1" name=""/>
        <p:cNvGrpSpPr/>
        <p:nvPr/>
      </p:nvGrpSpPr>
      <p:grpSpPr>
        <a:xfrm>
          <a:off x="0" y="0"/>
          <a:ext cx="0" cy="0"/>
          <a:chOff x="0" y="0"/>
          <a:chExt cx="0" cy="0"/>
        </a:xfrm>
      </p:grpSpPr>
      <p:sp>
        <p:nvSpPr>
          <p:cNvPr id="797" name="Shape 797"/>
          <p:cNvSpPr>
            <a:spLocks noGrp="1"/>
          </p:cNvSpPr>
          <p:nvPr>
            <p:ph type="title"/>
          </p:nvPr>
        </p:nvSpPr>
        <p:spPr>
          <a:prstGeom prst="rect">
            <a:avLst/>
          </a:prstGeom>
        </p:spPr>
        <p:txBody>
          <a:bodyPr/>
          <a:lstStyle/>
          <a:p>
            <a:r>
              <a:t>Title Text</a:t>
            </a:r>
          </a:p>
        </p:txBody>
      </p:sp>
      <p:sp>
        <p:nvSpPr>
          <p:cNvPr id="798" name="Shape 798"/>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99" name="Shape 79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3738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4.xml><?xml version="1.0" encoding="utf-8"?>
<p:sldLayout xmlns:a="http://schemas.openxmlformats.org/drawingml/2006/main" xmlns:r="http://schemas.openxmlformats.org/officeDocument/2006/relationships" xmlns:p="http://schemas.openxmlformats.org/presentationml/2006/main" type="tx">
  <p:cSld name="1_Vertical Title and Text">
    <p:spTree>
      <p:nvGrpSpPr>
        <p:cNvPr id="1" name=""/>
        <p:cNvGrpSpPr/>
        <p:nvPr/>
      </p:nvGrpSpPr>
      <p:grpSpPr>
        <a:xfrm>
          <a:off x="0" y="0"/>
          <a:ext cx="0" cy="0"/>
          <a:chOff x="0" y="0"/>
          <a:chExt cx="0" cy="0"/>
        </a:xfrm>
      </p:grpSpPr>
      <p:sp>
        <p:nvSpPr>
          <p:cNvPr id="806" name="Shape 806"/>
          <p:cNvSpPr>
            <a:spLocks noGrp="1"/>
          </p:cNvSpPr>
          <p:nvPr>
            <p:ph type="title"/>
          </p:nvPr>
        </p:nvSpPr>
        <p:spPr>
          <a:xfrm>
            <a:off x="8724900" y="365125"/>
            <a:ext cx="2628900" cy="5811838"/>
          </a:xfrm>
          <a:prstGeom prst="rect">
            <a:avLst/>
          </a:prstGeom>
        </p:spPr>
        <p:txBody>
          <a:bodyPr/>
          <a:lstStyle/>
          <a:p>
            <a:r>
              <a:t>Title Text</a:t>
            </a:r>
          </a:p>
        </p:txBody>
      </p:sp>
      <p:sp>
        <p:nvSpPr>
          <p:cNvPr id="807" name="Shape 807"/>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08" name="Shape 80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0716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5.xml><?xml version="1.0" encoding="utf-8"?>
<p:sldLayout xmlns:a="http://schemas.openxmlformats.org/drawingml/2006/main" xmlns:r="http://schemas.openxmlformats.org/officeDocument/2006/relationships" xmlns:p="http://schemas.openxmlformats.org/presentationml/2006/main" type="tx">
  <p:cSld name="5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15" name="Shape 8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16" name="Shape 8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818"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819" name="Shape 819"/>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820" name="Shape 820"/>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821"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822" name="Shape 8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823" name="Shape 82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18330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6.xml><?xml version="1.0" encoding="utf-8"?>
<p:sldLayout xmlns:a="http://schemas.openxmlformats.org/drawingml/2006/main" xmlns:r="http://schemas.openxmlformats.org/officeDocument/2006/relationships" xmlns:p="http://schemas.openxmlformats.org/presentationml/2006/main" type="tx">
  <p:cSld name="5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30" name="Shape 83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31" name="Shape 83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3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33" name="Shape 833"/>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34" name="Shape 834"/>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835" name="Shape 83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253523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type="tx">
  <p:cSld name="6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42" name="Shape 84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43" name="Shape 84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4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45" name="Shape 84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46" name="Shape 846"/>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847" name="Shape 847"/>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848" name="Shape 84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8026981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8.xml><?xml version="1.0" encoding="utf-8"?>
<p:sldLayout xmlns:a="http://schemas.openxmlformats.org/drawingml/2006/main" xmlns:r="http://schemas.openxmlformats.org/officeDocument/2006/relationships" xmlns:p="http://schemas.openxmlformats.org/presentationml/2006/main" type="tx">
  <p:cSld name="4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55" name="Shape 85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56" name="Shape 8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5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85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859" name="Shape 859"/>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60" name="Shape 86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61"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862" name="Shape 86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3511482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9.xml><?xml version="1.0" encoding="utf-8"?>
<p:sldLayout xmlns:a="http://schemas.openxmlformats.org/drawingml/2006/main" xmlns:r="http://schemas.openxmlformats.org/officeDocument/2006/relationships" xmlns:p="http://schemas.openxmlformats.org/presentationml/2006/main" type="tx">
  <p:cSld name="5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69" name="Shape 86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70" name="Shape 8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7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72" name="Shape 87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73" name="Shape 87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2055600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00" name="Shape 50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01" name="Shape 5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0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03" name="Shape 50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04" name="Shape 504"/>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05" name="Shape 505"/>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506" name="Shape 50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0.xml><?xml version="1.0" encoding="utf-8"?>
<p:sldLayout xmlns:a="http://schemas.openxmlformats.org/drawingml/2006/main" xmlns:r="http://schemas.openxmlformats.org/officeDocument/2006/relationships" xmlns:p="http://schemas.openxmlformats.org/presentationml/2006/main" type="tx">
  <p:cSld name="5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80" name="Shape 88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81" name="Shape 8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8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83" name="Shape 8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0347191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1.xml><?xml version="1.0" encoding="utf-8"?>
<p:sldLayout xmlns:a="http://schemas.openxmlformats.org/drawingml/2006/main" xmlns:r="http://schemas.openxmlformats.org/officeDocument/2006/relationships" xmlns:p="http://schemas.openxmlformats.org/presentationml/2006/main" type="tx">
  <p:cSld name="4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90" name="Shape 8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91" name="Shape 8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93" name="Shape 893"/>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894" name="Shape 894"/>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95" name="Shape 895"/>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896" name="Shape 896"/>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897" name="Shape 8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1075235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2.xml><?xml version="1.0" encoding="utf-8"?>
<p:sldLayout xmlns:a="http://schemas.openxmlformats.org/drawingml/2006/main" xmlns:r="http://schemas.openxmlformats.org/officeDocument/2006/relationships" xmlns:p="http://schemas.openxmlformats.org/presentationml/2006/main" type="tx">
  <p:cSld name="5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04" name="Shape 9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05" name="Shape 9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907" name="Shape 907"/>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908" name="Shape 908"/>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909" name="Shape 909"/>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10" name="Shape 91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553478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3.xml><?xml version="1.0" encoding="utf-8"?>
<p:sldLayout xmlns:a="http://schemas.openxmlformats.org/drawingml/2006/main" xmlns:r="http://schemas.openxmlformats.org/officeDocument/2006/relationships" xmlns:p="http://schemas.openxmlformats.org/presentationml/2006/main" type="tx">
  <p:cSld name="10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17" name="Shape 91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18" name="Shape 9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1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920" name="Shape 92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921"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922" name="Shape 922"/>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923" name="Shape 923"/>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24" name="Shape 924"/>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925"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926" name="Shape 92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356692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4.xml><?xml version="1.0" encoding="utf-8"?>
<p:sldLayout xmlns:a="http://schemas.openxmlformats.org/drawingml/2006/main" xmlns:r="http://schemas.openxmlformats.org/officeDocument/2006/relationships" xmlns:p="http://schemas.openxmlformats.org/presentationml/2006/main" type="tx">
  <p:cSld name="4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33" name="Shape 93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34" name="Shape 93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3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936"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937" name="Shape 93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938" name="Shape 938"/>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39" name="Shape 93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49426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5.xml><?xml version="1.0" encoding="utf-8"?>
<p:sldLayout xmlns:a="http://schemas.openxmlformats.org/drawingml/2006/main" xmlns:r="http://schemas.openxmlformats.org/officeDocument/2006/relationships" xmlns:p="http://schemas.openxmlformats.org/presentationml/2006/main" type="tx">
  <p:cSld name="3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46" name="Shape 9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47" name="Shape 9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949" name="Shape 949"/>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950"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951"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952" name="Shape 952"/>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953" name="Shape 953"/>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54" name="Shape 954"/>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955"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956" name="Shape 95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687231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6.xml><?xml version="1.0" encoding="utf-8"?>
<p:sldLayout xmlns:a="http://schemas.openxmlformats.org/drawingml/2006/main" xmlns:r="http://schemas.openxmlformats.org/officeDocument/2006/relationships" xmlns:p="http://schemas.openxmlformats.org/presentationml/2006/main" type="tx">
  <p:cSld name="1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63" name="Shape 96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64" name="Shape 96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6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96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967" name="Shape 9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68"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969" name="Shape 96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71038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7.xml><?xml version="1.0" encoding="utf-8"?>
<p:sldLayout xmlns:a="http://schemas.openxmlformats.org/drawingml/2006/main" xmlns:r="http://schemas.openxmlformats.org/officeDocument/2006/relationships" xmlns:p="http://schemas.openxmlformats.org/presentationml/2006/main" type="tx">
  <p:cSld name="1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76" name="Shape 9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77" name="Shape 9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97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980"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981" name="Shape 9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982" name="Shape 98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015348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8.xml><?xml version="1.0" encoding="utf-8"?>
<p:sldLayout xmlns:a="http://schemas.openxmlformats.org/drawingml/2006/main" xmlns:r="http://schemas.openxmlformats.org/officeDocument/2006/relationships" xmlns:p="http://schemas.openxmlformats.org/presentationml/2006/main" type="tx">
  <p:cSld name="3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89" name="Shape 9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90" name="Shape 9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992" name="Shape 992"/>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993" name="Shape 993"/>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94" name="Shape 994"/>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38807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9.xml><?xml version="1.0" encoding="utf-8"?>
<p:sldLayout xmlns:a="http://schemas.openxmlformats.org/drawingml/2006/main" xmlns:r="http://schemas.openxmlformats.org/officeDocument/2006/relationships" xmlns:p="http://schemas.openxmlformats.org/presentationml/2006/main" type="tx">
  <p:cSld name="6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01" name="Shape 10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02" name="Shape 10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04" name="Shape 1004"/>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05" name="Shape 1005"/>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06" name="Shape 100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66751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13" name="Shape 51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14" name="Shape 51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1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51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517" name="Shape 517"/>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18" name="Shape 5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19"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520" name="Shape 52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type="tx">
  <p:cSld name="7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13" name="Shape 101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14" name="Shape 101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1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16" name="Shape 101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17" name="Shape 1017"/>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18" name="Shape 1018"/>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019" name="Shape 101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101032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1.xml><?xml version="1.0" encoding="utf-8"?>
<p:sldLayout xmlns:a="http://schemas.openxmlformats.org/drawingml/2006/main" xmlns:r="http://schemas.openxmlformats.org/officeDocument/2006/relationships" xmlns:p="http://schemas.openxmlformats.org/presentationml/2006/main" type="tx">
  <p:cSld name="5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26" name="Shape 102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27" name="Shape 102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2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02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030" name="Shape 1030"/>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31" name="Shape 103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32"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033" name="Shape 103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60995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2.xml><?xml version="1.0" encoding="utf-8"?>
<p:sldLayout xmlns:a="http://schemas.openxmlformats.org/drawingml/2006/main" xmlns:r="http://schemas.openxmlformats.org/officeDocument/2006/relationships" xmlns:p="http://schemas.openxmlformats.org/presentationml/2006/main" type="tx">
  <p:cSld name="6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40" name="Shape 104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41" name="Shape 104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4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43" name="Shape 104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44" name="Shape 104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5101270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3.xml><?xml version="1.0" encoding="utf-8"?>
<p:sldLayout xmlns:a="http://schemas.openxmlformats.org/drawingml/2006/main" xmlns:r="http://schemas.openxmlformats.org/officeDocument/2006/relationships" xmlns:p="http://schemas.openxmlformats.org/presentationml/2006/main" type="tx">
  <p:cSld name="6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51" name="Shape 105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52" name="Shape 10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5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54" name="Shape 105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9098534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4.xml><?xml version="1.0" encoding="utf-8"?>
<p:sldLayout xmlns:a="http://schemas.openxmlformats.org/drawingml/2006/main" xmlns:r="http://schemas.openxmlformats.org/officeDocument/2006/relationships" xmlns:p="http://schemas.openxmlformats.org/presentationml/2006/main" type="tx">
  <p:cSld name="5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61" name="Shape 10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62" name="Shape 10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64" name="Shape 1064"/>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065" name="Shape 1065"/>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66" name="Shape 1066"/>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67" name="Shape 1067"/>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068" name="Shape 106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9937383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5.xml><?xml version="1.0" encoding="utf-8"?>
<p:sldLayout xmlns:a="http://schemas.openxmlformats.org/drawingml/2006/main" xmlns:r="http://schemas.openxmlformats.org/officeDocument/2006/relationships" xmlns:p="http://schemas.openxmlformats.org/presentationml/2006/main" type="tx">
  <p:cSld name="6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75" name="Shape 10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76" name="Shape 10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78" name="Shape 1078"/>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79" name="Shape 1079"/>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080" name="Shape 1080"/>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81" name="Shape 108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8765899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6.xml><?xml version="1.0" encoding="utf-8"?>
<p:sldLayout xmlns:a="http://schemas.openxmlformats.org/drawingml/2006/main" xmlns:r="http://schemas.openxmlformats.org/officeDocument/2006/relationships" xmlns:p="http://schemas.openxmlformats.org/presentationml/2006/main" type="tx">
  <p:cSld name="1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88" name="Shape 108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89" name="Shape 108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9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91" name="Shape 1091"/>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092"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093" name="Shape 1093"/>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94" name="Shape 1094"/>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95" name="Shape 1095"/>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096"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097" name="Shape 10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7228641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7.xml><?xml version="1.0" encoding="utf-8"?>
<p:sldLayout xmlns:a="http://schemas.openxmlformats.org/drawingml/2006/main" xmlns:r="http://schemas.openxmlformats.org/officeDocument/2006/relationships" xmlns:p="http://schemas.openxmlformats.org/presentationml/2006/main" type="tx">
  <p:cSld name="5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04" name="Shape 11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05" name="Shape 11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07"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108" name="Shape 110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109" name="Shape 1109"/>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110" name="Shape 111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989277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8.xml><?xml version="1.0" encoding="utf-8"?>
<p:sldLayout xmlns:a="http://schemas.openxmlformats.org/drawingml/2006/main" xmlns:r="http://schemas.openxmlformats.org/officeDocument/2006/relationships" xmlns:p="http://schemas.openxmlformats.org/presentationml/2006/main" type="tx">
  <p:cSld name="4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17" name="Shape 111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18" name="Shape 11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1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120" name="Shape 112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121"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1122"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123" name="Shape 1123"/>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124" name="Shape 1124"/>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125" name="Shape 1125"/>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126"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127" name="Shape 112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075968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9.xml><?xml version="1.0" encoding="utf-8"?>
<p:sldLayout xmlns:a="http://schemas.openxmlformats.org/drawingml/2006/main" xmlns:r="http://schemas.openxmlformats.org/officeDocument/2006/relationships" xmlns:p="http://schemas.openxmlformats.org/presentationml/2006/main" type="tx">
  <p:cSld name="1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34" name="Shape 113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35" name="Shape 113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3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3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138" name="Shape 113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39"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1140" name="Shape 114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35036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27" name="Shape 52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28" name="Shape 52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2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30" name="Shape 53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31" name="Shape 53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type="tx">
  <p:cSld name="1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47" name="Shape 11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48" name="Shape 11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5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151"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1152" name="Shape 11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1153" name="Shape 115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7961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1.xml><?xml version="1.0" encoding="utf-8"?>
<p:sldLayout xmlns:a="http://schemas.openxmlformats.org/drawingml/2006/main" xmlns:r="http://schemas.openxmlformats.org/officeDocument/2006/relationships" xmlns:p="http://schemas.openxmlformats.org/presentationml/2006/main" type="tx">
  <p:cSld name="4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60" name="Shape 116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61" name="Shape 116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6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163" name="Shape 1163"/>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1164" name="Shape 1164"/>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165" name="Shape 1165"/>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725271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2.xml><?xml version="1.0" encoding="utf-8"?>
<p:sldLayout xmlns:a="http://schemas.openxmlformats.org/drawingml/2006/main" xmlns:r="http://schemas.openxmlformats.org/officeDocument/2006/relationships" xmlns:p="http://schemas.openxmlformats.org/presentationml/2006/main" type="tx">
  <p:cSld name="6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72" name="Shape 117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73" name="Shape 117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7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75"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176" name="Shape 1176"/>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177" name="Shape 1177"/>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178"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179" name="Shape 117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180" name="Shape 118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15931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3.xml><?xml version="1.0" encoding="utf-8"?>
<p:sldLayout xmlns:a="http://schemas.openxmlformats.org/drawingml/2006/main" xmlns:r="http://schemas.openxmlformats.org/officeDocument/2006/relationships" xmlns:p="http://schemas.openxmlformats.org/presentationml/2006/main" type="tx">
  <p:cSld name="7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87" name="Shape 118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88" name="Shape 11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8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90"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191" name="Shape 1191"/>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192" name="Shape 1192"/>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193"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194" name="Shape 119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195" name="Shape 119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7408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4.xml><?xml version="1.0" encoding="utf-8"?>
<p:sldLayout xmlns:a="http://schemas.openxmlformats.org/drawingml/2006/main" xmlns:r="http://schemas.openxmlformats.org/officeDocument/2006/relationships" xmlns:p="http://schemas.openxmlformats.org/presentationml/2006/main" type="tx">
  <p:cSld name="7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02" name="Shape 120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03" name="Shape 120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0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05" name="Shape 1205"/>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06" name="Shape 1206"/>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07" name="Shape 12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647529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5.xml><?xml version="1.0" encoding="utf-8"?>
<p:sldLayout xmlns:a="http://schemas.openxmlformats.org/drawingml/2006/main" xmlns:r="http://schemas.openxmlformats.org/officeDocument/2006/relationships" xmlns:p="http://schemas.openxmlformats.org/presentationml/2006/main" type="tx">
  <p:cSld name="8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14" name="Shape 121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15" name="Shape 121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1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17" name="Shape 121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18" name="Shape 1218"/>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19" name="Shape 1219"/>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220" name="Shape 122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6342205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6.xml><?xml version="1.0" encoding="utf-8"?>
<p:sldLayout xmlns:a="http://schemas.openxmlformats.org/drawingml/2006/main" xmlns:r="http://schemas.openxmlformats.org/officeDocument/2006/relationships" xmlns:p="http://schemas.openxmlformats.org/presentationml/2006/main" type="tx">
  <p:cSld name="6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27" name="Shape 122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28" name="Shape 122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2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23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231" name="Shape 1231"/>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32" name="Shape 123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33"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234" name="Shape 123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952475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7.xml><?xml version="1.0" encoding="utf-8"?>
<p:sldLayout xmlns:a="http://schemas.openxmlformats.org/drawingml/2006/main" xmlns:r="http://schemas.openxmlformats.org/officeDocument/2006/relationships" xmlns:p="http://schemas.openxmlformats.org/presentationml/2006/main" type="tx">
  <p:cSld name="7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41" name="Shape 124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42" name="Shape 124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4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44" name="Shape 124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45" name="Shape 124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3559022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8.xml><?xml version="1.0" encoding="utf-8"?>
<p:sldLayout xmlns:a="http://schemas.openxmlformats.org/drawingml/2006/main" xmlns:r="http://schemas.openxmlformats.org/officeDocument/2006/relationships" xmlns:p="http://schemas.openxmlformats.org/presentationml/2006/main" type="tx">
  <p:cSld name="7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52" name="Shape 125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53" name="Shape 12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5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55" name="Shape 125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154463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9.xml><?xml version="1.0" encoding="utf-8"?>
<p:sldLayout xmlns:a="http://schemas.openxmlformats.org/drawingml/2006/main" xmlns:r="http://schemas.openxmlformats.org/officeDocument/2006/relationships" xmlns:p="http://schemas.openxmlformats.org/presentationml/2006/main" type="tx">
  <p:cSld name="6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62" name="Shape 12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63" name="Shape 12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65" name="Shape 1265"/>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266" name="Shape 1266"/>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67" name="Shape 1267"/>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68" name="Shape 1268"/>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269" name="Shape 126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876267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38" name="Shape 53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39" name="Shape 5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4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41" name="Shape 5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0.xml><?xml version="1.0" encoding="utf-8"?>
<p:sldLayout xmlns:a="http://schemas.openxmlformats.org/drawingml/2006/main" xmlns:r="http://schemas.openxmlformats.org/officeDocument/2006/relationships" xmlns:p="http://schemas.openxmlformats.org/presentationml/2006/main" type="tx">
  <p:cSld name="7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76" name="Shape 12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77" name="Shape 12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79" name="Shape 1279"/>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80" name="Shape 1280"/>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281" name="Shape 1281"/>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82" name="Shape 128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269356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1.xml><?xml version="1.0" encoding="utf-8"?>
<p:sldLayout xmlns:a="http://schemas.openxmlformats.org/drawingml/2006/main" xmlns:r="http://schemas.openxmlformats.org/officeDocument/2006/relationships" xmlns:p="http://schemas.openxmlformats.org/presentationml/2006/main" type="tx">
  <p:cSld name="1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89" name="Shape 12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90" name="Shape 12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92" name="Shape 1292"/>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293"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294" name="Shape 1294"/>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95" name="Shape 1295"/>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96" name="Shape 1296"/>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297"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298" name="Shape 129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446434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2.xml><?xml version="1.0" encoding="utf-8"?>
<p:sldLayout xmlns:a="http://schemas.openxmlformats.org/drawingml/2006/main" xmlns:r="http://schemas.openxmlformats.org/officeDocument/2006/relationships" xmlns:p="http://schemas.openxmlformats.org/presentationml/2006/main" type="tx">
  <p:cSld name="6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05" name="Shape 130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06" name="Shape 130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0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308"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309" name="Shape 130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10" name="Shape 1310"/>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11" name="Shape 13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450217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3.xml><?xml version="1.0" encoding="utf-8"?>
<p:sldLayout xmlns:a="http://schemas.openxmlformats.org/drawingml/2006/main" xmlns:r="http://schemas.openxmlformats.org/officeDocument/2006/relationships" xmlns:p="http://schemas.openxmlformats.org/presentationml/2006/main" type="tx">
  <p:cSld name="5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18" name="Shape 13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19" name="Shape 13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321" name="Shape 1321"/>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322"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1323"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324" name="Shape 1324"/>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25" name="Shape 1325"/>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26" name="Shape 1326"/>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327"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328" name="Shape 132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3451254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4.xml><?xml version="1.0" encoding="utf-8"?>
<p:sldLayout xmlns:a="http://schemas.openxmlformats.org/drawingml/2006/main" xmlns:r="http://schemas.openxmlformats.org/officeDocument/2006/relationships" xmlns:p="http://schemas.openxmlformats.org/presentationml/2006/main" type="tx">
  <p:cSld name="1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35" name="Shape 133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36" name="Shape 13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3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33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339" name="Shape 13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40"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1341" name="Shape 134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96829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5.xml><?xml version="1.0" encoding="utf-8"?>
<p:sldLayout xmlns:a="http://schemas.openxmlformats.org/drawingml/2006/main" xmlns:r="http://schemas.openxmlformats.org/officeDocument/2006/relationships" xmlns:p="http://schemas.openxmlformats.org/presentationml/2006/main" type="tx">
  <p:cSld name="1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48" name="Shape 13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49" name="Shape 13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35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352"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1353" name="Shape 13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1354" name="Shape 135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281522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6.xml><?xml version="1.0" encoding="utf-8"?>
<p:sldLayout xmlns:a="http://schemas.openxmlformats.org/drawingml/2006/main" xmlns:r="http://schemas.openxmlformats.org/officeDocument/2006/relationships" xmlns:p="http://schemas.openxmlformats.org/presentationml/2006/main" type="tx">
  <p:cSld name="5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61" name="Shape 13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62" name="Shape 13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364" name="Shape 1364"/>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1365" name="Shape 1365"/>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66" name="Shape 1366"/>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3603130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7.xml><?xml version="1.0" encoding="utf-8"?>
<p:sldLayout xmlns:a="http://schemas.openxmlformats.org/drawingml/2006/main" xmlns:r="http://schemas.openxmlformats.org/officeDocument/2006/relationships" xmlns:p="http://schemas.openxmlformats.org/presentationml/2006/main" type="tx">
  <p:cSld name="7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73" name="Shape 137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74" name="Shape 13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7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37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377" name="Shape 1377"/>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78" name="Shape 137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79"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380" name="Shape 138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3458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8.xml><?xml version="1.0" encoding="utf-8"?>
<p:sldLayout xmlns:a="http://schemas.openxmlformats.org/drawingml/2006/main" xmlns:r="http://schemas.openxmlformats.org/officeDocument/2006/relationships" xmlns:p="http://schemas.openxmlformats.org/presentationml/2006/main" type="tx">
  <p:cSld name="9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87" name="Shape 138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88" name="Shape 13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8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390" name="Shape 139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91" name="Shape 1391"/>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92" name="Shape 1392"/>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393" name="Shape 139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8240738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9.xml><?xml version="1.0" encoding="utf-8"?>
<p:sldLayout xmlns:a="http://schemas.openxmlformats.org/drawingml/2006/main" xmlns:r="http://schemas.openxmlformats.org/officeDocument/2006/relationships" xmlns:p="http://schemas.openxmlformats.org/presentationml/2006/main" type="tx">
  <p:cSld name="8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00" name="Shape 140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401" name="Shape 14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40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403"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404" name="Shape 1404"/>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405" name="Shape 1405"/>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406"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407" name="Shape 140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408" name="Shape 140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404728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48" name="Shape 5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49" name="Shape 5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51" name="Shape 551"/>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552" name="Shape 552"/>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53" name="Shape 553"/>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54" name="Shape 554"/>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555" name="Shape 55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0.xml><?xml version="1.0" encoding="utf-8"?>
<p:sldLayout xmlns:a="http://schemas.openxmlformats.org/drawingml/2006/main" xmlns:r="http://schemas.openxmlformats.org/officeDocument/2006/relationships" xmlns:p="http://schemas.openxmlformats.org/presentationml/2006/main" type="tx">
  <p:cSld name="7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15" name="Shape 14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416" name="Shape 14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4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418"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419" name="Shape 141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420" name="Shape 1420"/>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421" name="Shape 142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126487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1.xml><?xml version="1.0" encoding="utf-8"?>
<p:sldLayout xmlns:a="http://schemas.openxmlformats.org/drawingml/2006/main" xmlns:r="http://schemas.openxmlformats.org/officeDocument/2006/relationships" xmlns:p="http://schemas.openxmlformats.org/presentationml/2006/main" type="tx">
  <p:cSld name="9_Title Slide">
    <p:spTree>
      <p:nvGrpSpPr>
        <p:cNvPr id="1" name=""/>
        <p:cNvGrpSpPr/>
        <p:nvPr/>
      </p:nvGrpSpPr>
      <p:grpSpPr>
        <a:xfrm>
          <a:off x="0" y="0"/>
          <a:ext cx="0" cy="0"/>
          <a:chOff x="0" y="0"/>
          <a:chExt cx="0" cy="0"/>
        </a:xfrm>
      </p:grpSpPr>
      <p:sp>
        <p:nvSpPr>
          <p:cNvPr id="1428" name="Shape 1428"/>
          <p:cNvSpPr>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429" name="Shape 1429"/>
          <p:cNvSpPr>
            <a:spLocks noGrp="1"/>
          </p:cNvSpPr>
          <p:nvPr>
            <p:ph type="body" sz="quarter" idx="1"/>
          </p:nvPr>
        </p:nvSpPr>
        <p:spPr>
          <a:xfrm>
            <a:off x="1524000" y="3602037"/>
            <a:ext cx="9144000" cy="1655765"/>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430" name="Shape 1430"/>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1431" name="Shape 1431"/>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1432" name="Shape 143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280476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2.xml><?xml version="1.0" encoding="utf-8"?>
<p:sldLayout xmlns:a="http://schemas.openxmlformats.org/drawingml/2006/main" xmlns:r="http://schemas.openxmlformats.org/officeDocument/2006/relationships" xmlns:p="http://schemas.openxmlformats.org/presentationml/2006/main" type="tx">
  <p:cSld name="8_Title and Content">
    <p:spTree>
      <p:nvGrpSpPr>
        <p:cNvPr id="1" name=""/>
        <p:cNvGrpSpPr/>
        <p:nvPr/>
      </p:nvGrpSpPr>
      <p:grpSpPr>
        <a:xfrm>
          <a:off x="0" y="0"/>
          <a:ext cx="0" cy="0"/>
          <a:chOff x="0" y="0"/>
          <a:chExt cx="0" cy="0"/>
        </a:xfrm>
      </p:grpSpPr>
      <p:sp>
        <p:nvSpPr>
          <p:cNvPr id="1439" name="Shape 1439"/>
          <p:cNvSpPr>
            <a:spLocks noGrp="1"/>
          </p:cNvSpPr>
          <p:nvPr>
            <p:ph type="title"/>
          </p:nvPr>
        </p:nvSpPr>
        <p:spPr>
          <a:prstGeom prst="rect">
            <a:avLst/>
          </a:prstGeom>
        </p:spPr>
        <p:txBody>
          <a:bodyPr/>
          <a:lstStyle/>
          <a:p>
            <a:r>
              <a:t>Title Text</a:t>
            </a:r>
          </a:p>
        </p:txBody>
      </p:sp>
      <p:sp>
        <p:nvSpPr>
          <p:cNvPr id="1440" name="Shape 1440"/>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41" name="Shape 144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97373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3.xml><?xml version="1.0" encoding="utf-8"?>
<p:sldLayout xmlns:a="http://schemas.openxmlformats.org/drawingml/2006/main" xmlns:r="http://schemas.openxmlformats.org/officeDocument/2006/relationships" xmlns:p="http://schemas.openxmlformats.org/presentationml/2006/main" type="tx">
  <p:cSld name="2_Section Header">
    <p:spTree>
      <p:nvGrpSpPr>
        <p:cNvPr id="1" name=""/>
        <p:cNvGrpSpPr/>
        <p:nvPr/>
      </p:nvGrpSpPr>
      <p:grpSpPr>
        <a:xfrm>
          <a:off x="0" y="0"/>
          <a:ext cx="0" cy="0"/>
          <a:chOff x="0" y="0"/>
          <a:chExt cx="0" cy="0"/>
        </a:xfrm>
      </p:grpSpPr>
      <p:sp>
        <p:nvSpPr>
          <p:cNvPr id="1448" name="Shape 1448"/>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1449" name="Shape 1449"/>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450" name="Shape 145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77524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4.xml><?xml version="1.0" encoding="utf-8"?>
<p:sldLayout xmlns:a="http://schemas.openxmlformats.org/drawingml/2006/main" xmlns:r="http://schemas.openxmlformats.org/officeDocument/2006/relationships" xmlns:p="http://schemas.openxmlformats.org/presentationml/2006/main" type="tx">
  <p:cSld name="10_Two Content">
    <p:spTree>
      <p:nvGrpSpPr>
        <p:cNvPr id="1" name=""/>
        <p:cNvGrpSpPr/>
        <p:nvPr/>
      </p:nvGrpSpPr>
      <p:grpSpPr>
        <a:xfrm>
          <a:off x="0" y="0"/>
          <a:ext cx="0" cy="0"/>
          <a:chOff x="0" y="0"/>
          <a:chExt cx="0" cy="0"/>
        </a:xfrm>
      </p:grpSpPr>
      <p:sp>
        <p:nvSpPr>
          <p:cNvPr id="1457" name="Shape 1457"/>
          <p:cNvSpPr>
            <a:spLocks noGrp="1"/>
          </p:cNvSpPr>
          <p:nvPr>
            <p:ph type="title"/>
          </p:nvPr>
        </p:nvSpPr>
        <p:spPr>
          <a:prstGeom prst="rect">
            <a:avLst/>
          </a:prstGeom>
        </p:spPr>
        <p:txBody>
          <a:bodyPr/>
          <a:lstStyle/>
          <a:p>
            <a:r>
              <a:t>Title Text</a:t>
            </a:r>
          </a:p>
        </p:txBody>
      </p:sp>
      <p:sp>
        <p:nvSpPr>
          <p:cNvPr id="1458" name="Shape 1458"/>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59" name="Shape 145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3635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5.xml><?xml version="1.0" encoding="utf-8"?>
<p:sldLayout xmlns:a="http://schemas.openxmlformats.org/drawingml/2006/main" xmlns:r="http://schemas.openxmlformats.org/officeDocument/2006/relationships" xmlns:p="http://schemas.openxmlformats.org/presentationml/2006/main" type="tx">
  <p:cSld name="2_Comparison">
    <p:spTree>
      <p:nvGrpSpPr>
        <p:cNvPr id="1" name=""/>
        <p:cNvGrpSpPr/>
        <p:nvPr/>
      </p:nvGrpSpPr>
      <p:grpSpPr>
        <a:xfrm>
          <a:off x="0" y="0"/>
          <a:ext cx="0" cy="0"/>
          <a:chOff x="0" y="0"/>
          <a:chExt cx="0" cy="0"/>
        </a:xfrm>
      </p:grpSpPr>
      <p:sp>
        <p:nvSpPr>
          <p:cNvPr id="1466" name="Shape 1466"/>
          <p:cNvSpPr>
            <a:spLocks noGrp="1"/>
          </p:cNvSpPr>
          <p:nvPr>
            <p:ph type="title"/>
          </p:nvPr>
        </p:nvSpPr>
        <p:spPr>
          <a:xfrm>
            <a:off x="839787" y="365125"/>
            <a:ext cx="10515601" cy="1325563"/>
          </a:xfrm>
          <a:prstGeom prst="rect">
            <a:avLst/>
          </a:prstGeom>
        </p:spPr>
        <p:txBody>
          <a:bodyPr/>
          <a:lstStyle/>
          <a:p>
            <a:r>
              <a:t>Title Text</a:t>
            </a:r>
          </a:p>
        </p:txBody>
      </p:sp>
      <p:sp>
        <p:nvSpPr>
          <p:cNvPr id="1467" name="Shape 1467"/>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1468" name="Shape 1468"/>
          <p:cNvSpPr>
            <a:spLocks noGrp="1"/>
          </p:cNvSpPr>
          <p:nvPr>
            <p:ph type="body" sz="quarter" idx="13"/>
          </p:nvPr>
        </p:nvSpPr>
        <p:spPr>
          <a:xfrm>
            <a:off x="6172200" y="1681163"/>
            <a:ext cx="5183188" cy="823914"/>
          </a:xfrm>
          <a:prstGeom prst="rect">
            <a:avLst/>
          </a:prstGeom>
        </p:spPr>
        <p:txBody>
          <a:bodyPr anchor="b"/>
          <a:lstStyle/>
          <a:p>
            <a:endParaRPr/>
          </a:p>
        </p:txBody>
      </p:sp>
      <p:sp>
        <p:nvSpPr>
          <p:cNvPr id="1469" name="Shape 146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48899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6.xml><?xml version="1.0" encoding="utf-8"?>
<p:sldLayout xmlns:a="http://schemas.openxmlformats.org/drawingml/2006/main" xmlns:r="http://schemas.openxmlformats.org/officeDocument/2006/relationships" xmlns:p="http://schemas.openxmlformats.org/presentationml/2006/main" type="tx">
  <p:cSld name="8_Title Only">
    <p:spTree>
      <p:nvGrpSpPr>
        <p:cNvPr id="1" name=""/>
        <p:cNvGrpSpPr/>
        <p:nvPr/>
      </p:nvGrpSpPr>
      <p:grpSpPr>
        <a:xfrm>
          <a:off x="0" y="0"/>
          <a:ext cx="0" cy="0"/>
          <a:chOff x="0" y="0"/>
          <a:chExt cx="0" cy="0"/>
        </a:xfrm>
      </p:grpSpPr>
      <p:sp>
        <p:nvSpPr>
          <p:cNvPr id="1476" name="Shape 1476"/>
          <p:cNvSpPr>
            <a:spLocks noGrp="1"/>
          </p:cNvSpPr>
          <p:nvPr>
            <p:ph type="title"/>
          </p:nvPr>
        </p:nvSpPr>
        <p:spPr>
          <a:prstGeom prst="rect">
            <a:avLst/>
          </a:prstGeom>
        </p:spPr>
        <p:txBody>
          <a:bodyPr/>
          <a:lstStyle/>
          <a:p>
            <a:r>
              <a:t>Title Text</a:t>
            </a:r>
          </a:p>
        </p:txBody>
      </p:sp>
      <p:sp>
        <p:nvSpPr>
          <p:cNvPr id="1477" name="Shape 147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096346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7.xml><?xml version="1.0" encoding="utf-8"?>
<p:sldLayout xmlns:a="http://schemas.openxmlformats.org/drawingml/2006/main" xmlns:r="http://schemas.openxmlformats.org/officeDocument/2006/relationships" xmlns:p="http://schemas.openxmlformats.org/presentationml/2006/main" type="tx">
  <p:cSld name="8_Blank">
    <p:spTree>
      <p:nvGrpSpPr>
        <p:cNvPr id="1" name=""/>
        <p:cNvGrpSpPr/>
        <p:nvPr/>
      </p:nvGrpSpPr>
      <p:grpSpPr>
        <a:xfrm>
          <a:off x="0" y="0"/>
          <a:ext cx="0" cy="0"/>
          <a:chOff x="0" y="0"/>
          <a:chExt cx="0" cy="0"/>
        </a:xfrm>
      </p:grpSpPr>
      <p:sp>
        <p:nvSpPr>
          <p:cNvPr id="1484" name="Shape 148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297346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8.xml><?xml version="1.0" encoding="utf-8"?>
<p:sldLayout xmlns:a="http://schemas.openxmlformats.org/drawingml/2006/main" xmlns:r="http://schemas.openxmlformats.org/officeDocument/2006/relationships" xmlns:p="http://schemas.openxmlformats.org/presentationml/2006/main" type="tx">
  <p:cSld name="2_Content with Caption">
    <p:spTree>
      <p:nvGrpSpPr>
        <p:cNvPr id="1" name=""/>
        <p:cNvGrpSpPr/>
        <p:nvPr/>
      </p:nvGrpSpPr>
      <p:grpSpPr>
        <a:xfrm>
          <a:off x="0" y="0"/>
          <a:ext cx="0" cy="0"/>
          <a:chOff x="0" y="0"/>
          <a:chExt cx="0" cy="0"/>
        </a:xfrm>
      </p:grpSpPr>
      <p:sp>
        <p:nvSpPr>
          <p:cNvPr id="1491" name="Shape 1491"/>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1492" name="Shape 1492"/>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1493" name="Shape 1493"/>
          <p:cNvSpPr>
            <a:spLocks noGrp="1"/>
          </p:cNvSpPr>
          <p:nvPr>
            <p:ph type="body" sz="quarter" idx="13"/>
          </p:nvPr>
        </p:nvSpPr>
        <p:spPr>
          <a:xfrm>
            <a:off x="839787" y="2057400"/>
            <a:ext cx="3932238" cy="3811588"/>
          </a:xfrm>
          <a:prstGeom prst="rect">
            <a:avLst/>
          </a:prstGeom>
        </p:spPr>
        <p:txBody>
          <a:bodyPr/>
          <a:lstStyle/>
          <a:p>
            <a:endParaRPr/>
          </a:p>
        </p:txBody>
      </p:sp>
      <p:sp>
        <p:nvSpPr>
          <p:cNvPr id="1494" name="Shape 149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991843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59.xml><?xml version="1.0" encoding="utf-8"?>
<p:sldLayout xmlns:a="http://schemas.openxmlformats.org/drawingml/2006/main" xmlns:r="http://schemas.openxmlformats.org/officeDocument/2006/relationships" xmlns:p="http://schemas.openxmlformats.org/presentationml/2006/main" type="tx">
  <p:cSld name="8_Picture with Caption">
    <p:spTree>
      <p:nvGrpSpPr>
        <p:cNvPr id="1" name=""/>
        <p:cNvGrpSpPr/>
        <p:nvPr/>
      </p:nvGrpSpPr>
      <p:grpSpPr>
        <a:xfrm>
          <a:off x="0" y="0"/>
          <a:ext cx="0" cy="0"/>
          <a:chOff x="0" y="0"/>
          <a:chExt cx="0" cy="0"/>
        </a:xfrm>
      </p:grpSpPr>
      <p:sp>
        <p:nvSpPr>
          <p:cNvPr id="1501" name="Shape 1501"/>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1502" name="Shape 1502"/>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1503" name="Shape 1503"/>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1504" name="Shape 150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612606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2" name="Shape 5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63" name="Shape 5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65" name="Shape 565"/>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66" name="Shape 566"/>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567" name="Shape 567"/>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68" name="Shape 56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0.xml><?xml version="1.0" encoding="utf-8"?>
<p:sldLayout xmlns:a="http://schemas.openxmlformats.org/drawingml/2006/main" xmlns:r="http://schemas.openxmlformats.org/officeDocument/2006/relationships" xmlns:p="http://schemas.openxmlformats.org/presentationml/2006/main" type="tx">
  <p:cSld name="2_Title and Vertical Text">
    <p:spTree>
      <p:nvGrpSpPr>
        <p:cNvPr id="1" name=""/>
        <p:cNvGrpSpPr/>
        <p:nvPr/>
      </p:nvGrpSpPr>
      <p:grpSpPr>
        <a:xfrm>
          <a:off x="0" y="0"/>
          <a:ext cx="0" cy="0"/>
          <a:chOff x="0" y="0"/>
          <a:chExt cx="0" cy="0"/>
        </a:xfrm>
      </p:grpSpPr>
      <p:sp>
        <p:nvSpPr>
          <p:cNvPr id="1511" name="Shape 1511"/>
          <p:cNvSpPr>
            <a:spLocks noGrp="1"/>
          </p:cNvSpPr>
          <p:nvPr>
            <p:ph type="title"/>
          </p:nvPr>
        </p:nvSpPr>
        <p:spPr>
          <a:prstGeom prst="rect">
            <a:avLst/>
          </a:prstGeom>
        </p:spPr>
        <p:txBody>
          <a:bodyPr/>
          <a:lstStyle/>
          <a:p>
            <a:r>
              <a:t>Title Text</a:t>
            </a:r>
          </a:p>
        </p:txBody>
      </p:sp>
      <p:sp>
        <p:nvSpPr>
          <p:cNvPr id="1512" name="Shape 1512"/>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513" name="Shape 151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6513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1.xml><?xml version="1.0" encoding="utf-8"?>
<p:sldLayout xmlns:a="http://schemas.openxmlformats.org/drawingml/2006/main" xmlns:r="http://schemas.openxmlformats.org/officeDocument/2006/relationships" xmlns:p="http://schemas.openxmlformats.org/presentationml/2006/main" type="tx">
  <p:cSld name="2_Vertical Title and Text">
    <p:spTree>
      <p:nvGrpSpPr>
        <p:cNvPr id="1" name=""/>
        <p:cNvGrpSpPr/>
        <p:nvPr/>
      </p:nvGrpSpPr>
      <p:grpSpPr>
        <a:xfrm>
          <a:off x="0" y="0"/>
          <a:ext cx="0" cy="0"/>
          <a:chOff x="0" y="0"/>
          <a:chExt cx="0" cy="0"/>
        </a:xfrm>
      </p:grpSpPr>
      <p:sp>
        <p:nvSpPr>
          <p:cNvPr id="1520" name="Shape 1520"/>
          <p:cNvSpPr>
            <a:spLocks noGrp="1"/>
          </p:cNvSpPr>
          <p:nvPr>
            <p:ph type="title"/>
          </p:nvPr>
        </p:nvSpPr>
        <p:spPr>
          <a:xfrm>
            <a:off x="8724900" y="365125"/>
            <a:ext cx="2628900" cy="5811838"/>
          </a:xfrm>
          <a:prstGeom prst="rect">
            <a:avLst/>
          </a:prstGeom>
        </p:spPr>
        <p:txBody>
          <a:bodyPr/>
          <a:lstStyle/>
          <a:p>
            <a:r>
              <a:t>Title Text</a:t>
            </a:r>
          </a:p>
        </p:txBody>
      </p:sp>
      <p:sp>
        <p:nvSpPr>
          <p:cNvPr id="1521" name="Shape 1521"/>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522" name="Shape 152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41363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2.xml><?xml version="1.0" encoding="utf-8"?>
<p:sldLayout xmlns:a="http://schemas.openxmlformats.org/drawingml/2006/main" xmlns:r="http://schemas.openxmlformats.org/officeDocument/2006/relationships" xmlns:p="http://schemas.openxmlformats.org/presentationml/2006/main" type="tx">
  <p:cSld name="10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29" name="Shape 152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30" name="Shape 153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3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532"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533" name="Shape 1533"/>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534" name="Shape 1534"/>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535"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536" name="Shape 15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537" name="Shape 153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63637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3.xml><?xml version="1.0" encoding="utf-8"?>
<p:sldLayout xmlns:a="http://schemas.openxmlformats.org/drawingml/2006/main" xmlns:r="http://schemas.openxmlformats.org/officeDocument/2006/relationships" xmlns:p="http://schemas.openxmlformats.org/presentationml/2006/main" type="tx">
  <p:cSld name="9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44" name="Shape 154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45" name="Shape 154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4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47" name="Shape 1547"/>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48" name="Shape 1548"/>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549" name="Shape 154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30461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4.xml><?xml version="1.0" encoding="utf-8"?>
<p:sldLayout xmlns:a="http://schemas.openxmlformats.org/drawingml/2006/main" xmlns:r="http://schemas.openxmlformats.org/officeDocument/2006/relationships" xmlns:p="http://schemas.openxmlformats.org/presentationml/2006/main" type="tx">
  <p:cSld name="11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56" name="Shape 155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57" name="Shape 155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5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59" name="Shape 155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60" name="Shape 1560"/>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561" name="Shape 1561"/>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562" name="Shape 156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658297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5.xml><?xml version="1.0" encoding="utf-8"?>
<p:sldLayout xmlns:a="http://schemas.openxmlformats.org/drawingml/2006/main" xmlns:r="http://schemas.openxmlformats.org/officeDocument/2006/relationships" xmlns:p="http://schemas.openxmlformats.org/presentationml/2006/main" type="tx">
  <p:cSld name="8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69" name="Shape 156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70" name="Shape 15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7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57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573" name="Shape 1573"/>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74" name="Shape 15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75"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576" name="Shape 157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4892016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6.xml><?xml version="1.0" encoding="utf-8"?>
<p:sldLayout xmlns:a="http://schemas.openxmlformats.org/drawingml/2006/main" xmlns:r="http://schemas.openxmlformats.org/officeDocument/2006/relationships" xmlns:p="http://schemas.openxmlformats.org/presentationml/2006/main" type="tx">
  <p:cSld name="9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83" name="Shape 158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84" name="Shape 158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8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86" name="Shape 158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87" name="Shape 158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239960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7.xml><?xml version="1.0" encoding="utf-8"?>
<p:sldLayout xmlns:a="http://schemas.openxmlformats.org/drawingml/2006/main" xmlns:r="http://schemas.openxmlformats.org/officeDocument/2006/relationships" xmlns:p="http://schemas.openxmlformats.org/presentationml/2006/main" type="tx">
  <p:cSld name="9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94" name="Shape 159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95" name="Shape 15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9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97" name="Shape 15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205406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8.xml><?xml version="1.0" encoding="utf-8"?>
<p:sldLayout xmlns:a="http://schemas.openxmlformats.org/drawingml/2006/main" xmlns:r="http://schemas.openxmlformats.org/officeDocument/2006/relationships" xmlns:p="http://schemas.openxmlformats.org/presentationml/2006/main" type="tx">
  <p:cSld name="7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04" name="Shape 16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05" name="Shape 16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07" name="Shape 1607"/>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608" name="Shape 1608"/>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09" name="Shape 1609"/>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10" name="Shape 1610"/>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611" name="Shape 16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9038104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9.xml><?xml version="1.0" encoding="utf-8"?>
<p:sldLayout xmlns:a="http://schemas.openxmlformats.org/drawingml/2006/main" xmlns:r="http://schemas.openxmlformats.org/officeDocument/2006/relationships" xmlns:p="http://schemas.openxmlformats.org/presentationml/2006/main" type="tx">
  <p:cSld name="9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18" name="Shape 16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19" name="Shape 16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21" name="Shape 1621"/>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22" name="Shape 1622"/>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623" name="Shape 1623"/>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24" name="Shape 162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852286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75" name="Shape 5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76" name="Shape 5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78" name="Shape 578"/>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579"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580" name="Shape 580"/>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81" name="Shape 581"/>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82" name="Shape 582"/>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583"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584" name="Shape 58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0.xml><?xml version="1.0" encoding="utf-8"?>
<p:sldLayout xmlns:a="http://schemas.openxmlformats.org/drawingml/2006/main" xmlns:r="http://schemas.openxmlformats.org/officeDocument/2006/relationships" xmlns:p="http://schemas.openxmlformats.org/presentationml/2006/main" type="tx">
  <p:cSld name="1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31" name="Shape 163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32" name="Shape 163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3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34" name="Shape 163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635"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636" name="Shape 1636"/>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37" name="Shape 1637"/>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38" name="Shape 1638"/>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639"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640" name="Shape 164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723448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1.xml><?xml version="1.0" encoding="utf-8"?>
<p:sldLayout xmlns:a="http://schemas.openxmlformats.org/drawingml/2006/main" xmlns:r="http://schemas.openxmlformats.org/officeDocument/2006/relationships" xmlns:p="http://schemas.openxmlformats.org/presentationml/2006/main" type="tx">
  <p:cSld name="8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47" name="Shape 16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48" name="Shape 16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650"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651" name="Shape 165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52" name="Shape 1652"/>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53" name="Shape 165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546220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2.xml><?xml version="1.0" encoding="utf-8"?>
<p:sldLayout xmlns:a="http://schemas.openxmlformats.org/drawingml/2006/main" xmlns:r="http://schemas.openxmlformats.org/officeDocument/2006/relationships" xmlns:p="http://schemas.openxmlformats.org/presentationml/2006/main" type="tx">
  <p:cSld name="6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60" name="Shape 166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61" name="Shape 166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6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63" name="Shape 1663"/>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664"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1665"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666" name="Shape 1666"/>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67" name="Shape 1667"/>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68" name="Shape 1668"/>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669"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670" name="Shape 167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012681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3.xml><?xml version="1.0" encoding="utf-8"?>
<p:sldLayout xmlns:a="http://schemas.openxmlformats.org/drawingml/2006/main" xmlns:r="http://schemas.openxmlformats.org/officeDocument/2006/relationships" xmlns:p="http://schemas.openxmlformats.org/presentationml/2006/main" type="tx">
  <p:cSld name="20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77" name="Shape 167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78" name="Shape 167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7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68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681" name="Shape 16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82"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1683" name="Shape 168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794337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4.xml><?xml version="1.0" encoding="utf-8"?>
<p:sldLayout xmlns:a="http://schemas.openxmlformats.org/drawingml/2006/main" xmlns:r="http://schemas.openxmlformats.org/officeDocument/2006/relationships" xmlns:p="http://schemas.openxmlformats.org/presentationml/2006/main" type="tx">
  <p:cSld name="2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90" name="Shape 16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91" name="Shape 16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69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694"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1695" name="Shape 16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1696" name="Shape 169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903995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5.xml><?xml version="1.0" encoding="utf-8"?>
<p:sldLayout xmlns:a="http://schemas.openxmlformats.org/drawingml/2006/main" xmlns:r="http://schemas.openxmlformats.org/officeDocument/2006/relationships" xmlns:p="http://schemas.openxmlformats.org/presentationml/2006/main" type="tx">
  <p:cSld name="6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03" name="Shape 17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04" name="Shape 17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06" name="Shape 1706"/>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1707" name="Shape 1707"/>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08" name="Shape 1708"/>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034638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6.xml><?xml version="1.0" encoding="utf-8"?>
<p:sldLayout xmlns:a="http://schemas.openxmlformats.org/drawingml/2006/main" xmlns:r="http://schemas.openxmlformats.org/officeDocument/2006/relationships" xmlns:p="http://schemas.openxmlformats.org/presentationml/2006/main" type="tx">
  <p:cSld name="10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15" name="Shape 17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16" name="Shape 17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18" name="Shape 1718"/>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19" name="Shape 1719"/>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20" name="Shape 172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3942184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7.xml><?xml version="1.0" encoding="utf-8"?>
<p:sldLayout xmlns:a="http://schemas.openxmlformats.org/drawingml/2006/main" xmlns:r="http://schemas.openxmlformats.org/officeDocument/2006/relationships" xmlns:p="http://schemas.openxmlformats.org/presentationml/2006/main" type="tx">
  <p:cSld name="12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27" name="Shape 172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28" name="Shape 172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2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30" name="Shape 173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31" name="Shape 1731"/>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32" name="Shape 1732"/>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733" name="Shape 173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3894584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8.xml><?xml version="1.0" encoding="utf-8"?>
<p:sldLayout xmlns:a="http://schemas.openxmlformats.org/drawingml/2006/main" xmlns:r="http://schemas.openxmlformats.org/officeDocument/2006/relationships" xmlns:p="http://schemas.openxmlformats.org/presentationml/2006/main" type="tx">
  <p:cSld name="9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40" name="Shape 174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41" name="Shape 174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4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74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744" name="Shape 1744"/>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45" name="Shape 174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46"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747" name="Shape 174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1137024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79.xml><?xml version="1.0" encoding="utf-8"?>
<p:sldLayout xmlns:a="http://schemas.openxmlformats.org/drawingml/2006/main" xmlns:r="http://schemas.openxmlformats.org/officeDocument/2006/relationships" xmlns:p="http://schemas.openxmlformats.org/presentationml/2006/main" type="tx">
  <p:cSld name="10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54" name="Shape 175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55" name="Shape 175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5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57" name="Shape 175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58" name="Shape 175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560377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91" name="Shape 59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92" name="Shape 59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9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594"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595" name="Shape 59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96" name="Shape 596"/>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97" name="Shape 5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0.xml><?xml version="1.0" encoding="utf-8"?>
<p:sldLayout xmlns:a="http://schemas.openxmlformats.org/drawingml/2006/main" xmlns:r="http://schemas.openxmlformats.org/officeDocument/2006/relationships" xmlns:p="http://schemas.openxmlformats.org/presentationml/2006/main" type="tx">
  <p:cSld name="10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65" name="Shape 176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66" name="Shape 17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6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68" name="Shape 176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8023433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1.xml><?xml version="1.0" encoding="utf-8"?>
<p:sldLayout xmlns:a="http://schemas.openxmlformats.org/drawingml/2006/main" xmlns:r="http://schemas.openxmlformats.org/officeDocument/2006/relationships" xmlns:p="http://schemas.openxmlformats.org/presentationml/2006/main" type="tx">
  <p:cSld name="8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75" name="Shape 17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76" name="Shape 17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78" name="Shape 1778"/>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779" name="Shape 1779"/>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80" name="Shape 1780"/>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81" name="Shape 1781"/>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782" name="Shape 178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410988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2.xml><?xml version="1.0" encoding="utf-8"?>
<p:sldLayout xmlns:a="http://schemas.openxmlformats.org/drawingml/2006/main" xmlns:r="http://schemas.openxmlformats.org/officeDocument/2006/relationships" xmlns:p="http://schemas.openxmlformats.org/presentationml/2006/main" type="tx">
  <p:cSld name="10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89" name="Shape 17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90" name="Shape 17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92" name="Shape 1792"/>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93" name="Shape 1793"/>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794" name="Shape 1794"/>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95" name="Shape 179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3964387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3.xml><?xml version="1.0" encoding="utf-8"?>
<p:sldLayout xmlns:a="http://schemas.openxmlformats.org/drawingml/2006/main" xmlns:r="http://schemas.openxmlformats.org/officeDocument/2006/relationships" xmlns:p="http://schemas.openxmlformats.org/presentationml/2006/main" type="tx">
  <p:cSld name="2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02" name="Shape 180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03" name="Shape 180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0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805" name="Shape 180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806"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807" name="Shape 1807"/>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808" name="Shape 1808"/>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09" name="Shape 1809"/>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810"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811" name="Shape 18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674602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4.xml><?xml version="1.0" encoding="utf-8"?>
<p:sldLayout xmlns:a="http://schemas.openxmlformats.org/drawingml/2006/main" xmlns:r="http://schemas.openxmlformats.org/officeDocument/2006/relationships" xmlns:p="http://schemas.openxmlformats.org/presentationml/2006/main" type="tx">
  <p:cSld name="9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18" name="Shape 18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19" name="Shape 18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821"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822" name="Shape 182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823" name="Shape 1823"/>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24" name="Shape 182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9384380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5.xml><?xml version="1.0" encoding="utf-8"?>
<p:sldLayout xmlns:a="http://schemas.openxmlformats.org/drawingml/2006/main" xmlns:r="http://schemas.openxmlformats.org/officeDocument/2006/relationships" xmlns:p="http://schemas.openxmlformats.org/presentationml/2006/main" type="tx">
  <p:cSld name="7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31" name="Shape 183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32" name="Shape 183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3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834" name="Shape 183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835"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1836"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837" name="Shape 1837"/>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838" name="Shape 1838"/>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39" name="Shape 1839"/>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840"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841" name="Shape 18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0570514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6.xml><?xml version="1.0" encoding="utf-8"?>
<p:sldLayout xmlns:a="http://schemas.openxmlformats.org/drawingml/2006/main" xmlns:r="http://schemas.openxmlformats.org/officeDocument/2006/relationships" xmlns:p="http://schemas.openxmlformats.org/presentationml/2006/main" type="tx">
  <p:cSld name="2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48" name="Shape 18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49" name="Shape 18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85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852" name="Shape 18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53"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1854" name="Shape 185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637828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7.xml><?xml version="1.0" encoding="utf-8"?>
<p:sldLayout xmlns:a="http://schemas.openxmlformats.org/drawingml/2006/main" xmlns:r="http://schemas.openxmlformats.org/officeDocument/2006/relationships" xmlns:p="http://schemas.openxmlformats.org/presentationml/2006/main" type="tx">
  <p:cSld name="2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61" name="Shape 18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62" name="Shape 18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86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865"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1866" name="Shape 18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1867" name="Shape 186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19065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8.xml><?xml version="1.0" encoding="utf-8"?>
<p:sldLayout xmlns:a="http://schemas.openxmlformats.org/drawingml/2006/main" xmlns:r="http://schemas.openxmlformats.org/officeDocument/2006/relationships" xmlns:p="http://schemas.openxmlformats.org/presentationml/2006/main" type="tx">
  <p:cSld name="7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74" name="Shape 187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75" name="Shape 187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7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877" name="Shape 1877"/>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1878" name="Shape 1878"/>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79" name="Shape 1879"/>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484705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9.xml><?xml version="1.0" encoding="utf-8"?>
<p:sldLayout xmlns:a="http://schemas.openxmlformats.org/drawingml/2006/main" xmlns:r="http://schemas.openxmlformats.org/officeDocument/2006/relationships" xmlns:p="http://schemas.openxmlformats.org/presentationml/2006/main" type="tx">
  <p:cSld name="1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86" name="Shape 188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87" name="Shape 18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8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889"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890" name="Shape 1890"/>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891" name="Shape 1891"/>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892"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893" name="Shape 189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894" name="Shape 189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872780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04" name="Shape 6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05" name="Shape 6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607" name="Shape 607"/>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608"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609"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610" name="Shape 610"/>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611" name="Shape 611"/>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612" name="Shape 612"/>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613"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614" name="Shape 61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0.xml><?xml version="1.0" encoding="utf-8"?>
<p:sldLayout xmlns:a="http://schemas.openxmlformats.org/drawingml/2006/main" xmlns:r="http://schemas.openxmlformats.org/officeDocument/2006/relationships" xmlns:p="http://schemas.openxmlformats.org/presentationml/2006/main" type="tx">
  <p:cSld name="12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01" name="Shape 19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02" name="Shape 19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904"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905" name="Shape 1905"/>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906" name="Shape 1906"/>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907"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908" name="Shape 19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909" name="Shape 190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133596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1.xml><?xml version="1.0" encoding="utf-8"?>
<p:sldLayout xmlns:a="http://schemas.openxmlformats.org/drawingml/2006/main" xmlns:r="http://schemas.openxmlformats.org/officeDocument/2006/relationships" xmlns:p="http://schemas.openxmlformats.org/presentationml/2006/main" type="tx">
  <p:cSld name="1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16" name="Shape 191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17" name="Shape 191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1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19" name="Shape 1919"/>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20" name="Shape 1920"/>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21" name="Shape 192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270348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2.xml><?xml version="1.0" encoding="utf-8"?>
<p:sldLayout xmlns:a="http://schemas.openxmlformats.org/drawingml/2006/main" xmlns:r="http://schemas.openxmlformats.org/officeDocument/2006/relationships" xmlns:p="http://schemas.openxmlformats.org/presentationml/2006/main" type="tx">
  <p:cSld name="13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28" name="Shape 192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29" name="Shape 192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3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31" name="Shape 193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32" name="Shape 1932"/>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33" name="Shape 1933"/>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934" name="Shape 193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5021398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3.xml><?xml version="1.0" encoding="utf-8"?>
<p:sldLayout xmlns:a="http://schemas.openxmlformats.org/drawingml/2006/main" xmlns:r="http://schemas.openxmlformats.org/officeDocument/2006/relationships" xmlns:p="http://schemas.openxmlformats.org/presentationml/2006/main" type="tx">
  <p:cSld name="10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41" name="Shape 194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42" name="Shape 194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4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94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945" name="Shape 1945"/>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46" name="Shape 19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47"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948" name="Shape 194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544046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4.xml><?xml version="1.0" encoding="utf-8"?>
<p:sldLayout xmlns:a="http://schemas.openxmlformats.org/drawingml/2006/main" xmlns:r="http://schemas.openxmlformats.org/officeDocument/2006/relationships" xmlns:p="http://schemas.openxmlformats.org/presentationml/2006/main" type="tx">
  <p:cSld name="11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55" name="Shape 195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56" name="Shape 19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5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58" name="Shape 195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59" name="Shape 195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130396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5.xml><?xml version="1.0" encoding="utf-8"?>
<p:sldLayout xmlns:a="http://schemas.openxmlformats.org/drawingml/2006/main" xmlns:r="http://schemas.openxmlformats.org/officeDocument/2006/relationships" xmlns:p="http://schemas.openxmlformats.org/presentationml/2006/main" type="tx">
  <p:cSld name="11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66" name="Shape 196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67" name="Shape 19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6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69" name="Shape 196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034528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6.xml><?xml version="1.0" encoding="utf-8"?>
<p:sldLayout xmlns:a="http://schemas.openxmlformats.org/drawingml/2006/main" xmlns:r="http://schemas.openxmlformats.org/officeDocument/2006/relationships" xmlns:p="http://schemas.openxmlformats.org/presentationml/2006/main" type="tx">
  <p:cSld name="9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76" name="Shape 19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77" name="Shape 19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79" name="Shape 1979"/>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980" name="Shape 1980"/>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81" name="Shape 1981"/>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82" name="Shape 1982"/>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983" name="Shape 19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522929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7.xml><?xml version="1.0" encoding="utf-8"?>
<p:sldLayout xmlns:a="http://schemas.openxmlformats.org/drawingml/2006/main" xmlns:r="http://schemas.openxmlformats.org/officeDocument/2006/relationships" xmlns:p="http://schemas.openxmlformats.org/presentationml/2006/main" type="tx">
  <p:cSld name="11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90" name="Shape 19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91" name="Shape 19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93" name="Shape 1993"/>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94" name="Shape 1994"/>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995" name="Shape 1995"/>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96" name="Shape 19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85139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8.xml><?xml version="1.0" encoding="utf-8"?>
<p:sldLayout xmlns:a="http://schemas.openxmlformats.org/drawingml/2006/main" xmlns:r="http://schemas.openxmlformats.org/officeDocument/2006/relationships" xmlns:p="http://schemas.openxmlformats.org/presentationml/2006/main" type="tx">
  <p:cSld name="2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03" name="Shape 20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04" name="Shape 20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006" name="Shape 200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00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008" name="Shape 200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09" name="Shape 200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010" name="Shape 2010"/>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01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012" name="Shape 201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012569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9.xml><?xml version="1.0" encoding="utf-8"?>
<p:sldLayout xmlns:a="http://schemas.openxmlformats.org/drawingml/2006/main" xmlns:r="http://schemas.openxmlformats.org/officeDocument/2006/relationships" xmlns:p="http://schemas.openxmlformats.org/presentationml/2006/main" type="tx">
  <p:cSld name="10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19" name="Shape 201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20" name="Shape 202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2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02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023" name="Shape 202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24" name="Shape 202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025" name="Shape 202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225548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21" name="Shape 62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22" name="Shape 6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2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62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625" name="Shape 62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26"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627" name="Shape 62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0.xml><?xml version="1.0" encoding="utf-8"?>
<p:sldLayout xmlns:a="http://schemas.openxmlformats.org/drawingml/2006/main" xmlns:r="http://schemas.openxmlformats.org/officeDocument/2006/relationships" xmlns:p="http://schemas.openxmlformats.org/presentationml/2006/main" type="tx">
  <p:cSld name="8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32" name="Shape 20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33" name="Shape 20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035" name="Shape 203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036"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03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038" name="Shape 203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39" name="Shape 203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040" name="Shape 2040"/>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04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042" name="Shape 204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054024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1.xml><?xml version="1.0" encoding="utf-8"?>
<p:sldLayout xmlns:a="http://schemas.openxmlformats.org/drawingml/2006/main" xmlns:r="http://schemas.openxmlformats.org/officeDocument/2006/relationships" xmlns:p="http://schemas.openxmlformats.org/presentationml/2006/main" type="tx">
  <p:cSld name="2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49" name="Shape 20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50" name="Shape 20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05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053" name="Shape 20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54"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055" name="Shape 205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324636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2.xml><?xml version="1.0" encoding="utf-8"?>
<p:sldLayout xmlns:a="http://schemas.openxmlformats.org/drawingml/2006/main" xmlns:r="http://schemas.openxmlformats.org/officeDocument/2006/relationships" xmlns:p="http://schemas.openxmlformats.org/presentationml/2006/main" type="tx">
  <p:cSld name="2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62" name="Shape 20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63" name="Shape 20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06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066"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067" name="Shape 20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068" name="Shape 206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07874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3.xml><?xml version="1.0" encoding="utf-8"?>
<p:sldLayout xmlns:a="http://schemas.openxmlformats.org/drawingml/2006/main" xmlns:r="http://schemas.openxmlformats.org/officeDocument/2006/relationships" xmlns:p="http://schemas.openxmlformats.org/presentationml/2006/main" type="tx">
  <p:cSld name="8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75" name="Shape 20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76" name="Shape 20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078" name="Shape 2078"/>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079" name="Shape 2079"/>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080" name="Shape 2080"/>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981309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4.xml><?xml version="1.0" encoding="utf-8"?>
<p:sldLayout xmlns:a="http://schemas.openxmlformats.org/drawingml/2006/main" xmlns:r="http://schemas.openxmlformats.org/officeDocument/2006/relationships" xmlns:p="http://schemas.openxmlformats.org/presentationml/2006/main" type="tx">
  <p:cSld name="11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87" name="Shape 208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88" name="Shape 20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8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09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091" name="Shape 2091"/>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92" name="Shape 209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93"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094" name="Shape 209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65782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5.xml><?xml version="1.0" encoding="utf-8"?>
<p:sldLayout xmlns:a="http://schemas.openxmlformats.org/drawingml/2006/main" xmlns:r="http://schemas.openxmlformats.org/officeDocument/2006/relationships" xmlns:p="http://schemas.openxmlformats.org/presentationml/2006/main" type="tx">
  <p:cSld name="14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01" name="Shape 21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102" name="Shape 21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1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104" name="Shape 210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105" name="Shape 2105"/>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106" name="Shape 2106"/>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107" name="Shape 21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921534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6.xml><?xml version="1.0" encoding="utf-8"?>
<p:sldLayout xmlns:a="http://schemas.openxmlformats.org/drawingml/2006/main" xmlns:r="http://schemas.openxmlformats.org/officeDocument/2006/relationships" xmlns:p="http://schemas.openxmlformats.org/presentationml/2006/main" type="tx">
  <p:cSld name="13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14" name="Shape 211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115" name="Shape 211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11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117"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118" name="Shape 2118"/>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119" name="Shape 2119"/>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120"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121" name="Shape 212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122" name="Shape 212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415748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7.xml><?xml version="1.0" encoding="utf-8"?>
<p:sldLayout xmlns:a="http://schemas.openxmlformats.org/drawingml/2006/main" xmlns:r="http://schemas.openxmlformats.org/officeDocument/2006/relationships" xmlns:p="http://schemas.openxmlformats.org/presentationml/2006/main" type="tx">
  <p:cSld name="11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29" name="Shape 212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130" name="Shape 213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13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13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133" name="Shape 213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134" name="Shape 213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135" name="Shape 213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1953657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8.xml><?xml version="1.0" encoding="utf-8"?>
<p:sldLayout xmlns:a="http://schemas.openxmlformats.org/drawingml/2006/main" xmlns:r="http://schemas.openxmlformats.org/officeDocument/2006/relationships" xmlns:p="http://schemas.openxmlformats.org/presentationml/2006/main" type="tx">
  <p:cSld name="14_Title Slide">
    <p:spTree>
      <p:nvGrpSpPr>
        <p:cNvPr id="1" name=""/>
        <p:cNvGrpSpPr/>
        <p:nvPr/>
      </p:nvGrpSpPr>
      <p:grpSpPr>
        <a:xfrm>
          <a:off x="0" y="0"/>
          <a:ext cx="0" cy="0"/>
          <a:chOff x="0" y="0"/>
          <a:chExt cx="0" cy="0"/>
        </a:xfrm>
      </p:grpSpPr>
      <p:sp>
        <p:nvSpPr>
          <p:cNvPr id="2142" name="Shape 2142"/>
          <p:cNvSpPr>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2143" name="Shape 2143"/>
          <p:cNvSpPr>
            <a:spLocks noGrp="1"/>
          </p:cNvSpPr>
          <p:nvPr>
            <p:ph type="body" sz="quarter" idx="1"/>
          </p:nvPr>
        </p:nvSpPr>
        <p:spPr>
          <a:xfrm>
            <a:off x="1524000" y="3602037"/>
            <a:ext cx="9144000" cy="1655765"/>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2144" name="Shape 2144"/>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2145" name="Shape 2145"/>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2146" name="Shape 214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854473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9.xml><?xml version="1.0" encoding="utf-8"?>
<p:sldLayout xmlns:a="http://schemas.openxmlformats.org/drawingml/2006/main" xmlns:r="http://schemas.openxmlformats.org/officeDocument/2006/relationships" xmlns:p="http://schemas.openxmlformats.org/presentationml/2006/main" type="tx">
  <p:cSld name="12_Title and Content">
    <p:spTree>
      <p:nvGrpSpPr>
        <p:cNvPr id="1" name=""/>
        <p:cNvGrpSpPr/>
        <p:nvPr/>
      </p:nvGrpSpPr>
      <p:grpSpPr>
        <a:xfrm>
          <a:off x="0" y="0"/>
          <a:ext cx="0" cy="0"/>
          <a:chOff x="0" y="0"/>
          <a:chExt cx="0" cy="0"/>
        </a:xfrm>
      </p:grpSpPr>
      <p:sp>
        <p:nvSpPr>
          <p:cNvPr id="2153" name="Shape 2153"/>
          <p:cNvSpPr>
            <a:spLocks noGrp="1"/>
          </p:cNvSpPr>
          <p:nvPr>
            <p:ph type="title"/>
          </p:nvPr>
        </p:nvSpPr>
        <p:spPr>
          <a:prstGeom prst="rect">
            <a:avLst/>
          </a:prstGeom>
        </p:spPr>
        <p:txBody>
          <a:bodyPr/>
          <a:lstStyle/>
          <a:p>
            <a:r>
              <a:t>Title Text</a:t>
            </a:r>
          </a:p>
        </p:txBody>
      </p:sp>
      <p:sp>
        <p:nvSpPr>
          <p:cNvPr id="2154" name="Shape 2154"/>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155" name="Shape 215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550575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34" name="Shape 63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35" name="Shape 63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3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63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638"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639" name="Shape 6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640" name="Shape 64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0.xml><?xml version="1.0" encoding="utf-8"?>
<p:sldLayout xmlns:a="http://schemas.openxmlformats.org/drawingml/2006/main" xmlns:r="http://schemas.openxmlformats.org/officeDocument/2006/relationships" xmlns:p="http://schemas.openxmlformats.org/presentationml/2006/main" type="tx">
  <p:cSld name="3_Section Header">
    <p:spTree>
      <p:nvGrpSpPr>
        <p:cNvPr id="1" name=""/>
        <p:cNvGrpSpPr/>
        <p:nvPr/>
      </p:nvGrpSpPr>
      <p:grpSpPr>
        <a:xfrm>
          <a:off x="0" y="0"/>
          <a:ext cx="0" cy="0"/>
          <a:chOff x="0" y="0"/>
          <a:chExt cx="0" cy="0"/>
        </a:xfrm>
      </p:grpSpPr>
      <p:sp>
        <p:nvSpPr>
          <p:cNvPr id="2162" name="Shape 2162"/>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2163" name="Shape 2163"/>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2164" name="Shape 216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288542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1.xml><?xml version="1.0" encoding="utf-8"?>
<p:sldLayout xmlns:a="http://schemas.openxmlformats.org/drawingml/2006/main" xmlns:r="http://schemas.openxmlformats.org/officeDocument/2006/relationships" xmlns:p="http://schemas.openxmlformats.org/presentationml/2006/main" type="tx">
  <p:cSld name="15_Two Content">
    <p:spTree>
      <p:nvGrpSpPr>
        <p:cNvPr id="1" name=""/>
        <p:cNvGrpSpPr/>
        <p:nvPr/>
      </p:nvGrpSpPr>
      <p:grpSpPr>
        <a:xfrm>
          <a:off x="0" y="0"/>
          <a:ext cx="0" cy="0"/>
          <a:chOff x="0" y="0"/>
          <a:chExt cx="0" cy="0"/>
        </a:xfrm>
      </p:grpSpPr>
      <p:sp>
        <p:nvSpPr>
          <p:cNvPr id="2171" name="Shape 2171"/>
          <p:cNvSpPr>
            <a:spLocks noGrp="1"/>
          </p:cNvSpPr>
          <p:nvPr>
            <p:ph type="title"/>
          </p:nvPr>
        </p:nvSpPr>
        <p:spPr>
          <a:prstGeom prst="rect">
            <a:avLst/>
          </a:prstGeom>
        </p:spPr>
        <p:txBody>
          <a:bodyPr/>
          <a:lstStyle/>
          <a:p>
            <a:r>
              <a:t>Title Text</a:t>
            </a:r>
          </a:p>
        </p:txBody>
      </p:sp>
      <p:sp>
        <p:nvSpPr>
          <p:cNvPr id="2172" name="Shape 2172"/>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173" name="Shape 217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30044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2.xml><?xml version="1.0" encoding="utf-8"?>
<p:sldLayout xmlns:a="http://schemas.openxmlformats.org/drawingml/2006/main" xmlns:r="http://schemas.openxmlformats.org/officeDocument/2006/relationships" xmlns:p="http://schemas.openxmlformats.org/presentationml/2006/main" type="tx">
  <p:cSld name="3_Comparison">
    <p:spTree>
      <p:nvGrpSpPr>
        <p:cNvPr id="1" name=""/>
        <p:cNvGrpSpPr/>
        <p:nvPr/>
      </p:nvGrpSpPr>
      <p:grpSpPr>
        <a:xfrm>
          <a:off x="0" y="0"/>
          <a:ext cx="0" cy="0"/>
          <a:chOff x="0" y="0"/>
          <a:chExt cx="0" cy="0"/>
        </a:xfrm>
      </p:grpSpPr>
      <p:sp>
        <p:nvSpPr>
          <p:cNvPr id="2180" name="Shape 2180"/>
          <p:cNvSpPr>
            <a:spLocks noGrp="1"/>
          </p:cNvSpPr>
          <p:nvPr>
            <p:ph type="title"/>
          </p:nvPr>
        </p:nvSpPr>
        <p:spPr>
          <a:xfrm>
            <a:off x="839787" y="365125"/>
            <a:ext cx="10515601" cy="1325563"/>
          </a:xfrm>
          <a:prstGeom prst="rect">
            <a:avLst/>
          </a:prstGeom>
        </p:spPr>
        <p:txBody>
          <a:bodyPr/>
          <a:lstStyle/>
          <a:p>
            <a:r>
              <a:t>Title Text</a:t>
            </a:r>
          </a:p>
        </p:txBody>
      </p:sp>
      <p:sp>
        <p:nvSpPr>
          <p:cNvPr id="2181" name="Shape 2181"/>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2182" name="Shape 2182"/>
          <p:cNvSpPr>
            <a:spLocks noGrp="1"/>
          </p:cNvSpPr>
          <p:nvPr>
            <p:ph type="body" sz="quarter" idx="13"/>
          </p:nvPr>
        </p:nvSpPr>
        <p:spPr>
          <a:xfrm>
            <a:off x="6172200" y="1681163"/>
            <a:ext cx="5183188" cy="823914"/>
          </a:xfrm>
          <a:prstGeom prst="rect">
            <a:avLst/>
          </a:prstGeom>
        </p:spPr>
        <p:txBody>
          <a:bodyPr anchor="b"/>
          <a:lstStyle/>
          <a:p>
            <a:endParaRPr/>
          </a:p>
        </p:txBody>
      </p:sp>
      <p:sp>
        <p:nvSpPr>
          <p:cNvPr id="2183" name="Shape 218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53785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3.xml><?xml version="1.0" encoding="utf-8"?>
<p:sldLayout xmlns:a="http://schemas.openxmlformats.org/drawingml/2006/main" xmlns:r="http://schemas.openxmlformats.org/officeDocument/2006/relationships" xmlns:p="http://schemas.openxmlformats.org/presentationml/2006/main" type="tx">
  <p:cSld name="12_Title Only">
    <p:spTree>
      <p:nvGrpSpPr>
        <p:cNvPr id="1" name=""/>
        <p:cNvGrpSpPr/>
        <p:nvPr/>
      </p:nvGrpSpPr>
      <p:grpSpPr>
        <a:xfrm>
          <a:off x="0" y="0"/>
          <a:ext cx="0" cy="0"/>
          <a:chOff x="0" y="0"/>
          <a:chExt cx="0" cy="0"/>
        </a:xfrm>
      </p:grpSpPr>
      <p:sp>
        <p:nvSpPr>
          <p:cNvPr id="2190" name="Shape 2190"/>
          <p:cNvSpPr>
            <a:spLocks noGrp="1"/>
          </p:cNvSpPr>
          <p:nvPr>
            <p:ph type="title"/>
          </p:nvPr>
        </p:nvSpPr>
        <p:spPr>
          <a:prstGeom prst="rect">
            <a:avLst/>
          </a:prstGeom>
        </p:spPr>
        <p:txBody>
          <a:bodyPr/>
          <a:lstStyle/>
          <a:p>
            <a:r>
              <a:t>Title Text</a:t>
            </a:r>
          </a:p>
        </p:txBody>
      </p:sp>
      <p:sp>
        <p:nvSpPr>
          <p:cNvPr id="2191" name="Shape 219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859747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4.xml><?xml version="1.0" encoding="utf-8"?>
<p:sldLayout xmlns:a="http://schemas.openxmlformats.org/drawingml/2006/main" xmlns:r="http://schemas.openxmlformats.org/officeDocument/2006/relationships" xmlns:p="http://schemas.openxmlformats.org/presentationml/2006/main" type="tx">
  <p:cSld name="12_Blank">
    <p:spTree>
      <p:nvGrpSpPr>
        <p:cNvPr id="1" name=""/>
        <p:cNvGrpSpPr/>
        <p:nvPr/>
      </p:nvGrpSpPr>
      <p:grpSpPr>
        <a:xfrm>
          <a:off x="0" y="0"/>
          <a:ext cx="0" cy="0"/>
          <a:chOff x="0" y="0"/>
          <a:chExt cx="0" cy="0"/>
        </a:xfrm>
      </p:grpSpPr>
      <p:sp>
        <p:nvSpPr>
          <p:cNvPr id="2198" name="Shape 219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158122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5.xml><?xml version="1.0" encoding="utf-8"?>
<p:sldLayout xmlns:a="http://schemas.openxmlformats.org/drawingml/2006/main" xmlns:r="http://schemas.openxmlformats.org/officeDocument/2006/relationships" xmlns:p="http://schemas.openxmlformats.org/presentationml/2006/main" type="tx">
  <p:cSld name="3_Content with Caption">
    <p:spTree>
      <p:nvGrpSpPr>
        <p:cNvPr id="1" name=""/>
        <p:cNvGrpSpPr/>
        <p:nvPr/>
      </p:nvGrpSpPr>
      <p:grpSpPr>
        <a:xfrm>
          <a:off x="0" y="0"/>
          <a:ext cx="0" cy="0"/>
          <a:chOff x="0" y="0"/>
          <a:chExt cx="0" cy="0"/>
        </a:xfrm>
      </p:grpSpPr>
      <p:sp>
        <p:nvSpPr>
          <p:cNvPr id="2205" name="Shape 2205"/>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2206" name="Shape 2206"/>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2207" name="Shape 2207"/>
          <p:cNvSpPr>
            <a:spLocks noGrp="1"/>
          </p:cNvSpPr>
          <p:nvPr>
            <p:ph type="body" sz="quarter" idx="13"/>
          </p:nvPr>
        </p:nvSpPr>
        <p:spPr>
          <a:xfrm>
            <a:off x="839787" y="2057400"/>
            <a:ext cx="3932238" cy="3811588"/>
          </a:xfrm>
          <a:prstGeom prst="rect">
            <a:avLst/>
          </a:prstGeom>
        </p:spPr>
        <p:txBody>
          <a:bodyPr/>
          <a:lstStyle/>
          <a:p>
            <a:endParaRPr/>
          </a:p>
        </p:txBody>
      </p:sp>
      <p:sp>
        <p:nvSpPr>
          <p:cNvPr id="2208" name="Shape 220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96703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6.xml><?xml version="1.0" encoding="utf-8"?>
<p:sldLayout xmlns:a="http://schemas.openxmlformats.org/drawingml/2006/main" xmlns:r="http://schemas.openxmlformats.org/officeDocument/2006/relationships" xmlns:p="http://schemas.openxmlformats.org/presentationml/2006/main" type="tx">
  <p:cSld name="12_Picture with Caption">
    <p:spTree>
      <p:nvGrpSpPr>
        <p:cNvPr id="1" name=""/>
        <p:cNvGrpSpPr/>
        <p:nvPr/>
      </p:nvGrpSpPr>
      <p:grpSpPr>
        <a:xfrm>
          <a:off x="0" y="0"/>
          <a:ext cx="0" cy="0"/>
          <a:chOff x="0" y="0"/>
          <a:chExt cx="0" cy="0"/>
        </a:xfrm>
      </p:grpSpPr>
      <p:sp>
        <p:nvSpPr>
          <p:cNvPr id="2215" name="Shape 2215"/>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2216" name="Shape 2216"/>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2217" name="Shape 2217"/>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2218" name="Shape 221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07982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7.xml><?xml version="1.0" encoding="utf-8"?>
<p:sldLayout xmlns:a="http://schemas.openxmlformats.org/drawingml/2006/main" xmlns:r="http://schemas.openxmlformats.org/officeDocument/2006/relationships" xmlns:p="http://schemas.openxmlformats.org/presentationml/2006/main" type="tx">
  <p:cSld name="3_Title and Vertical Text">
    <p:spTree>
      <p:nvGrpSpPr>
        <p:cNvPr id="1" name=""/>
        <p:cNvGrpSpPr/>
        <p:nvPr/>
      </p:nvGrpSpPr>
      <p:grpSpPr>
        <a:xfrm>
          <a:off x="0" y="0"/>
          <a:ext cx="0" cy="0"/>
          <a:chOff x="0" y="0"/>
          <a:chExt cx="0" cy="0"/>
        </a:xfrm>
      </p:grpSpPr>
      <p:sp>
        <p:nvSpPr>
          <p:cNvPr id="2225" name="Shape 2225"/>
          <p:cNvSpPr>
            <a:spLocks noGrp="1"/>
          </p:cNvSpPr>
          <p:nvPr>
            <p:ph type="title"/>
          </p:nvPr>
        </p:nvSpPr>
        <p:spPr>
          <a:prstGeom prst="rect">
            <a:avLst/>
          </a:prstGeom>
        </p:spPr>
        <p:txBody>
          <a:bodyPr/>
          <a:lstStyle/>
          <a:p>
            <a:r>
              <a:t>Title Text</a:t>
            </a:r>
          </a:p>
        </p:txBody>
      </p:sp>
      <p:sp>
        <p:nvSpPr>
          <p:cNvPr id="2226" name="Shape 2226"/>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27" name="Shape 222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21646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8.xml><?xml version="1.0" encoding="utf-8"?>
<p:sldLayout xmlns:a="http://schemas.openxmlformats.org/drawingml/2006/main" xmlns:r="http://schemas.openxmlformats.org/officeDocument/2006/relationships" xmlns:p="http://schemas.openxmlformats.org/presentationml/2006/main" type="tx">
  <p:cSld name="3_Vertical Title and Text">
    <p:spTree>
      <p:nvGrpSpPr>
        <p:cNvPr id="1" name=""/>
        <p:cNvGrpSpPr/>
        <p:nvPr/>
      </p:nvGrpSpPr>
      <p:grpSpPr>
        <a:xfrm>
          <a:off x="0" y="0"/>
          <a:ext cx="0" cy="0"/>
          <a:chOff x="0" y="0"/>
          <a:chExt cx="0" cy="0"/>
        </a:xfrm>
      </p:grpSpPr>
      <p:sp>
        <p:nvSpPr>
          <p:cNvPr id="2234" name="Shape 2234"/>
          <p:cNvSpPr>
            <a:spLocks noGrp="1"/>
          </p:cNvSpPr>
          <p:nvPr>
            <p:ph type="title"/>
          </p:nvPr>
        </p:nvSpPr>
        <p:spPr>
          <a:xfrm>
            <a:off x="8724900" y="365125"/>
            <a:ext cx="2628900" cy="5811838"/>
          </a:xfrm>
          <a:prstGeom prst="rect">
            <a:avLst/>
          </a:prstGeom>
        </p:spPr>
        <p:txBody>
          <a:bodyPr/>
          <a:lstStyle/>
          <a:p>
            <a:r>
              <a:t>Title Text</a:t>
            </a:r>
          </a:p>
        </p:txBody>
      </p:sp>
      <p:sp>
        <p:nvSpPr>
          <p:cNvPr id="2235" name="Shape 2235"/>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36" name="Shape 223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68906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19.xml><?xml version="1.0" encoding="utf-8"?>
<p:sldLayout xmlns:a="http://schemas.openxmlformats.org/drawingml/2006/main" xmlns:r="http://schemas.openxmlformats.org/officeDocument/2006/relationships" xmlns:p="http://schemas.openxmlformats.org/presentationml/2006/main" type="tx">
  <p:cSld name="15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43" name="Shape 224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44" name="Shape 224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4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246"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247" name="Shape 2247"/>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248" name="Shape 2248"/>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249"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250" name="Shape 22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251" name="Shape 225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292627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47" name="Shape 6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48" name="Shape 6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650" name="Shape 650"/>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651" name="Shape 651"/>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652" name="Shape 652"/>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0.xml><?xml version="1.0" encoding="utf-8"?>
<p:sldLayout xmlns:a="http://schemas.openxmlformats.org/drawingml/2006/main" xmlns:r="http://schemas.openxmlformats.org/officeDocument/2006/relationships" xmlns:p="http://schemas.openxmlformats.org/presentationml/2006/main" type="tx">
  <p:cSld name="1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58" name="Shape 225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59" name="Shape 225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6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261" name="Shape 2261"/>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262" name="Shape 2262"/>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263" name="Shape 226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774334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1.xml><?xml version="1.0" encoding="utf-8"?>
<p:sldLayout xmlns:a="http://schemas.openxmlformats.org/drawingml/2006/main" xmlns:r="http://schemas.openxmlformats.org/officeDocument/2006/relationships" xmlns:p="http://schemas.openxmlformats.org/presentationml/2006/main" type="tx">
  <p:cSld name="16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70" name="Shape 227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71" name="Shape 227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7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273" name="Shape 227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274" name="Shape 2274"/>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275" name="Shape 2275"/>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276" name="Shape 227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866810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2.xml><?xml version="1.0" encoding="utf-8"?>
<p:sldLayout xmlns:a="http://schemas.openxmlformats.org/drawingml/2006/main" xmlns:r="http://schemas.openxmlformats.org/officeDocument/2006/relationships" xmlns:p="http://schemas.openxmlformats.org/presentationml/2006/main" type="tx">
  <p:cSld name="12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83" name="Shape 228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84" name="Shape 228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8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28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287" name="Shape 2287"/>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288" name="Shape 22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89"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290" name="Shape 229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8519709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3.xml><?xml version="1.0" encoding="utf-8"?>
<p:sldLayout xmlns:a="http://schemas.openxmlformats.org/drawingml/2006/main" xmlns:r="http://schemas.openxmlformats.org/officeDocument/2006/relationships" xmlns:p="http://schemas.openxmlformats.org/presentationml/2006/main" type="tx">
  <p:cSld name="13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97" name="Shape 229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98" name="Shape 229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9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00" name="Shape 230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01" name="Shape 230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304137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4.xml><?xml version="1.0" encoding="utf-8"?>
<p:sldLayout xmlns:a="http://schemas.openxmlformats.org/drawingml/2006/main" xmlns:r="http://schemas.openxmlformats.org/officeDocument/2006/relationships" xmlns:p="http://schemas.openxmlformats.org/presentationml/2006/main" type="tx">
  <p:cSld name="13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08" name="Shape 230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09" name="Shape 230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1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11" name="Shape 23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883973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5.xml><?xml version="1.0" encoding="utf-8"?>
<p:sldLayout xmlns:a="http://schemas.openxmlformats.org/drawingml/2006/main" xmlns:r="http://schemas.openxmlformats.org/officeDocument/2006/relationships" xmlns:p="http://schemas.openxmlformats.org/presentationml/2006/main" type="tx">
  <p:cSld name="10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18" name="Shape 23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19" name="Shape 23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21" name="Shape 2321"/>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2322" name="Shape 2322"/>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23" name="Shape 2323"/>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24" name="Shape 2324"/>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2325" name="Shape 232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4234374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6.xml><?xml version="1.0" encoding="utf-8"?>
<p:sldLayout xmlns:a="http://schemas.openxmlformats.org/drawingml/2006/main" xmlns:r="http://schemas.openxmlformats.org/officeDocument/2006/relationships" xmlns:p="http://schemas.openxmlformats.org/presentationml/2006/main" type="tx">
  <p:cSld name="13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32" name="Shape 23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33" name="Shape 23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35" name="Shape 2335"/>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36" name="Shape 2336"/>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2337" name="Shape 2337"/>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38" name="Shape 233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50447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7.xml><?xml version="1.0" encoding="utf-8"?>
<p:sldLayout xmlns:a="http://schemas.openxmlformats.org/drawingml/2006/main" xmlns:r="http://schemas.openxmlformats.org/officeDocument/2006/relationships" xmlns:p="http://schemas.openxmlformats.org/presentationml/2006/main" type="tx">
  <p:cSld name="2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45" name="Shape 234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46" name="Shape 23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4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48" name="Shape 2348"/>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349"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350" name="Shape 2350"/>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51" name="Shape 2351"/>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52" name="Shape 2352"/>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353"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354" name="Shape 235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9251939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8.xml><?xml version="1.0" encoding="utf-8"?>
<p:sldLayout xmlns:a="http://schemas.openxmlformats.org/drawingml/2006/main" xmlns:r="http://schemas.openxmlformats.org/officeDocument/2006/relationships" xmlns:p="http://schemas.openxmlformats.org/presentationml/2006/main" type="tx">
  <p:cSld name="12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61" name="Shape 23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62" name="Shape 23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364"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365" name="Shape 236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66" name="Shape 2366"/>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67" name="Shape 236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1764074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9.xml><?xml version="1.0" encoding="utf-8"?>
<p:sldLayout xmlns:a="http://schemas.openxmlformats.org/drawingml/2006/main" xmlns:r="http://schemas.openxmlformats.org/officeDocument/2006/relationships" xmlns:p="http://schemas.openxmlformats.org/presentationml/2006/main" type="tx">
  <p:cSld name="9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74" name="Shape 237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75" name="Shape 237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7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77" name="Shape 2377"/>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378"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379"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380" name="Shape 2380"/>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81" name="Shape 2381"/>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82" name="Shape 2382"/>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383"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384" name="Shape 238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770488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59" name="Shape 65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60" name="Shape 66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6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66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663" name="Shape 663"/>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664" name="Shape 66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65"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666" name="Shape 66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0.xml><?xml version="1.0" encoding="utf-8"?>
<p:sldLayout xmlns:a="http://schemas.openxmlformats.org/drawingml/2006/main" xmlns:r="http://schemas.openxmlformats.org/officeDocument/2006/relationships" xmlns:p="http://schemas.openxmlformats.org/presentationml/2006/main" type="tx">
  <p:cSld name="2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91" name="Shape 239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92" name="Shape 239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9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39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395" name="Shape 23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96"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397" name="Shape 239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293218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1.xml><?xml version="1.0" encoding="utf-8"?>
<p:sldLayout xmlns:a="http://schemas.openxmlformats.org/drawingml/2006/main" xmlns:r="http://schemas.openxmlformats.org/officeDocument/2006/relationships" xmlns:p="http://schemas.openxmlformats.org/presentationml/2006/main" type="tx">
  <p:cSld name="30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04" name="Shape 24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05" name="Shape 24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40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408"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409" name="Shape 240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410" name="Shape 241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401928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2.xml><?xml version="1.0" encoding="utf-8"?>
<p:sldLayout xmlns:a="http://schemas.openxmlformats.org/drawingml/2006/main" xmlns:r="http://schemas.openxmlformats.org/officeDocument/2006/relationships" xmlns:p="http://schemas.openxmlformats.org/presentationml/2006/main" type="tx">
  <p:cSld name="9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17" name="Shape 241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18" name="Shape 24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1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20" name="Shape 2420"/>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421" name="Shape 2421"/>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22" name="Shape 2422"/>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861932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3.xml><?xml version="1.0" encoding="utf-8"?>
<p:sldLayout xmlns:a="http://schemas.openxmlformats.org/drawingml/2006/main" xmlns:r="http://schemas.openxmlformats.org/officeDocument/2006/relationships" xmlns:p="http://schemas.openxmlformats.org/presentationml/2006/main" type="tx">
  <p:cSld name="14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29" name="Shape 242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30" name="Shape 243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3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32" name="Shape 2432"/>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33" name="Shape 2433"/>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34" name="Shape 243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4560052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4.xml><?xml version="1.0" encoding="utf-8"?>
<p:sldLayout xmlns:a="http://schemas.openxmlformats.org/drawingml/2006/main" xmlns:r="http://schemas.openxmlformats.org/officeDocument/2006/relationships" xmlns:p="http://schemas.openxmlformats.org/presentationml/2006/main" type="tx">
  <p:cSld name="17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41" name="Shape 244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42" name="Shape 244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4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44" name="Shape 244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45" name="Shape 2445"/>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46" name="Shape 2446"/>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447" name="Shape 244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865951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5.xml><?xml version="1.0" encoding="utf-8"?>
<p:sldLayout xmlns:a="http://schemas.openxmlformats.org/drawingml/2006/main" xmlns:r="http://schemas.openxmlformats.org/officeDocument/2006/relationships" xmlns:p="http://schemas.openxmlformats.org/presentationml/2006/main" type="tx">
  <p:cSld name="13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54" name="Shape 245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55" name="Shape 245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5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45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458" name="Shape 2458"/>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59" name="Shape 245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60"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461" name="Shape 246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753039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6.xml><?xml version="1.0" encoding="utf-8"?>
<p:sldLayout xmlns:a="http://schemas.openxmlformats.org/drawingml/2006/main" xmlns:r="http://schemas.openxmlformats.org/officeDocument/2006/relationships" xmlns:p="http://schemas.openxmlformats.org/presentationml/2006/main" type="tx">
  <p:cSld name="14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68" name="Shape 246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69" name="Shape 246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7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71" name="Shape 247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72" name="Shape 247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8097583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7.xml><?xml version="1.0" encoding="utf-8"?>
<p:sldLayout xmlns:a="http://schemas.openxmlformats.org/drawingml/2006/main" xmlns:r="http://schemas.openxmlformats.org/officeDocument/2006/relationships" xmlns:p="http://schemas.openxmlformats.org/presentationml/2006/main" type="tx">
  <p:cSld name="14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79" name="Shape 247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80" name="Shape 248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8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82" name="Shape 248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3256524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8.xml><?xml version="1.0" encoding="utf-8"?>
<p:sldLayout xmlns:a="http://schemas.openxmlformats.org/drawingml/2006/main" xmlns:r="http://schemas.openxmlformats.org/officeDocument/2006/relationships" xmlns:p="http://schemas.openxmlformats.org/presentationml/2006/main" type="tx">
  <p:cSld name="1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89" name="Shape 24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90" name="Shape 24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92" name="Shape 2492"/>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2493" name="Shape 2493"/>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94" name="Shape 2494"/>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95" name="Shape 2495"/>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2496" name="Shape 24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184069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39.xml><?xml version="1.0" encoding="utf-8"?>
<p:sldLayout xmlns:a="http://schemas.openxmlformats.org/drawingml/2006/main" xmlns:r="http://schemas.openxmlformats.org/officeDocument/2006/relationships" xmlns:p="http://schemas.openxmlformats.org/presentationml/2006/main" type="tx">
  <p:cSld name="14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03" name="Shape 25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04" name="Shape 25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506" name="Shape 2506"/>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507" name="Shape 2507"/>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2508" name="Shape 2508"/>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09" name="Shape 250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693227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73" name="Shape 67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74" name="Shape 6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7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676" name="Shape 67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677" name="Shape 677"/>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678" name="Shape 678"/>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679" name="Shape 67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0.xml><?xml version="1.0" encoding="utf-8"?>
<p:sldLayout xmlns:a="http://schemas.openxmlformats.org/drawingml/2006/main" xmlns:r="http://schemas.openxmlformats.org/officeDocument/2006/relationships" xmlns:p="http://schemas.openxmlformats.org/presentationml/2006/main" type="tx">
  <p:cSld name="3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16" name="Shape 251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17" name="Shape 251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1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519" name="Shape 2519"/>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520"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521" name="Shape 2521"/>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522" name="Shape 2522"/>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23" name="Shape 2523"/>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524"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525" name="Shape 252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039593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1.xml><?xml version="1.0" encoding="utf-8"?>
<p:sldLayout xmlns:a="http://schemas.openxmlformats.org/drawingml/2006/main" xmlns:r="http://schemas.openxmlformats.org/officeDocument/2006/relationships" xmlns:p="http://schemas.openxmlformats.org/presentationml/2006/main" type="tx">
  <p:cSld name="13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32" name="Shape 25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33" name="Shape 25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535"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536" name="Shape 253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537" name="Shape 2537"/>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38" name="Shape 253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048928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2.xml><?xml version="1.0" encoding="utf-8"?>
<p:sldLayout xmlns:a="http://schemas.openxmlformats.org/drawingml/2006/main" xmlns:r="http://schemas.openxmlformats.org/officeDocument/2006/relationships" xmlns:p="http://schemas.openxmlformats.org/presentationml/2006/main" type="tx">
  <p:cSld name="10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45" name="Shape 254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46" name="Shape 25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4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548" name="Shape 2548"/>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549"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550"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551" name="Shape 2551"/>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552" name="Shape 2552"/>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53" name="Shape 2553"/>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554"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555" name="Shape 255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995336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3.xml><?xml version="1.0" encoding="utf-8"?>
<p:sldLayout xmlns:a="http://schemas.openxmlformats.org/drawingml/2006/main" xmlns:r="http://schemas.openxmlformats.org/officeDocument/2006/relationships" xmlns:p="http://schemas.openxmlformats.org/presentationml/2006/main" type="tx">
  <p:cSld name="3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62" name="Shape 25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63" name="Shape 25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56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566" name="Shape 25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67"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568" name="Shape 256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786959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4.xml><?xml version="1.0" encoding="utf-8"?>
<p:sldLayout xmlns:a="http://schemas.openxmlformats.org/drawingml/2006/main" xmlns:r="http://schemas.openxmlformats.org/officeDocument/2006/relationships" xmlns:p="http://schemas.openxmlformats.org/presentationml/2006/main" type="tx">
  <p:cSld name="3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75" name="Shape 25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76" name="Shape 25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57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579"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580" name="Shape 258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581" name="Shape 258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665302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5.xml><?xml version="1.0" encoding="utf-8"?>
<p:sldLayout xmlns:a="http://schemas.openxmlformats.org/drawingml/2006/main" xmlns:r="http://schemas.openxmlformats.org/officeDocument/2006/relationships" xmlns:p="http://schemas.openxmlformats.org/presentationml/2006/main" type="tx">
  <p:cSld name="10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88" name="Shape 258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89" name="Shape 258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9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591" name="Shape 2591"/>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592" name="Shape 2592"/>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93" name="Shape 2593"/>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4660995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6.xml><?xml version="1.0" encoding="utf-8"?>
<p:sldLayout xmlns:a="http://schemas.openxmlformats.org/drawingml/2006/main" xmlns:r="http://schemas.openxmlformats.org/officeDocument/2006/relationships" xmlns:p="http://schemas.openxmlformats.org/presentationml/2006/main" type="tx">
  <p:cSld name="16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00" name="Shape 260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01" name="Shape 26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0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603"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604" name="Shape 2604"/>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605" name="Shape 2605"/>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606"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607" name="Shape 260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608" name="Shape 260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27615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7.xml><?xml version="1.0" encoding="utf-8"?>
<p:sldLayout xmlns:a="http://schemas.openxmlformats.org/drawingml/2006/main" xmlns:r="http://schemas.openxmlformats.org/officeDocument/2006/relationships" xmlns:p="http://schemas.openxmlformats.org/presentationml/2006/main" type="tx">
  <p:cSld name="17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15" name="Shape 26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16" name="Shape 26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618"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619" name="Shape 2619"/>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620" name="Shape 2620"/>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621"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622" name="Shape 26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623" name="Shape 262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0630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8.xml><?xml version="1.0" encoding="utf-8"?>
<p:sldLayout xmlns:a="http://schemas.openxmlformats.org/drawingml/2006/main" xmlns:r="http://schemas.openxmlformats.org/officeDocument/2006/relationships" xmlns:p="http://schemas.openxmlformats.org/presentationml/2006/main" type="tx">
  <p:cSld name="15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30" name="Shape 263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31" name="Shape 263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3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33" name="Shape 2633"/>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34" name="Shape 2634"/>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635" name="Shape 263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3398454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49.xml><?xml version="1.0" encoding="utf-8"?>
<p:sldLayout xmlns:a="http://schemas.openxmlformats.org/drawingml/2006/main" xmlns:r="http://schemas.openxmlformats.org/officeDocument/2006/relationships" xmlns:p="http://schemas.openxmlformats.org/presentationml/2006/main" type="tx">
  <p:cSld name="18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42" name="Shape 264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43" name="Shape 264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4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45" name="Shape 264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46" name="Shape 2646"/>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647" name="Shape 2647"/>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648" name="Shape 264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950112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86" name="Shape 68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87" name="Shape 6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8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689"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690" name="Shape 690"/>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691" name="Shape 691"/>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692"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693" name="Shape 69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694" name="Shape 69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0.xml><?xml version="1.0" encoding="utf-8"?>
<p:sldLayout xmlns:a="http://schemas.openxmlformats.org/drawingml/2006/main" xmlns:r="http://schemas.openxmlformats.org/officeDocument/2006/relationships" xmlns:p="http://schemas.openxmlformats.org/presentationml/2006/main" type="tx">
  <p:cSld name="14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55" name="Shape 265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56" name="Shape 26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5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65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659" name="Shape 2659"/>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60" name="Shape 266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61"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662" name="Shape 266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9108879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1.xml><?xml version="1.0" encoding="utf-8"?>
<p:sldLayout xmlns:a="http://schemas.openxmlformats.org/drawingml/2006/main" xmlns:r="http://schemas.openxmlformats.org/officeDocument/2006/relationships" xmlns:p="http://schemas.openxmlformats.org/presentationml/2006/main" type="tx">
  <p:cSld name="15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69" name="Shape 266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70" name="Shape 26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7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72" name="Shape 267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73" name="Shape 267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67754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2.xml><?xml version="1.0" encoding="utf-8"?>
<p:sldLayout xmlns:a="http://schemas.openxmlformats.org/drawingml/2006/main" xmlns:r="http://schemas.openxmlformats.org/officeDocument/2006/relationships" xmlns:p="http://schemas.openxmlformats.org/presentationml/2006/main" type="tx">
  <p:cSld name="15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80" name="Shape 268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81" name="Shape 26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8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83" name="Shape 26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5521145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3.xml><?xml version="1.0" encoding="utf-8"?>
<p:sldLayout xmlns:a="http://schemas.openxmlformats.org/drawingml/2006/main" xmlns:r="http://schemas.openxmlformats.org/officeDocument/2006/relationships" xmlns:p="http://schemas.openxmlformats.org/presentationml/2006/main" type="tx">
  <p:cSld name="12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90" name="Shape 26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91" name="Shape 26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93" name="Shape 2693"/>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2694" name="Shape 2694"/>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95" name="Shape 2695"/>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696" name="Shape 2696"/>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2697" name="Shape 26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124562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4.xml><?xml version="1.0" encoding="utf-8"?>
<p:sldLayout xmlns:a="http://schemas.openxmlformats.org/drawingml/2006/main" xmlns:r="http://schemas.openxmlformats.org/officeDocument/2006/relationships" xmlns:p="http://schemas.openxmlformats.org/presentationml/2006/main" type="tx">
  <p:cSld name="15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04" name="Shape 27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05" name="Shape 27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07" name="Shape 2707"/>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708" name="Shape 2708"/>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2709" name="Shape 2709"/>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10" name="Shape 271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647635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5.xml><?xml version="1.0" encoding="utf-8"?>
<p:sldLayout xmlns:a="http://schemas.openxmlformats.org/drawingml/2006/main" xmlns:r="http://schemas.openxmlformats.org/officeDocument/2006/relationships" xmlns:p="http://schemas.openxmlformats.org/presentationml/2006/main" type="tx">
  <p:cSld name="3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17" name="Shape 271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18" name="Shape 27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1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20" name="Shape 272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721"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722" name="Shape 2722"/>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723" name="Shape 2723"/>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24" name="Shape 2724"/>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725"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726" name="Shape 272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582939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6.xml><?xml version="1.0" encoding="utf-8"?>
<p:sldLayout xmlns:a="http://schemas.openxmlformats.org/drawingml/2006/main" xmlns:r="http://schemas.openxmlformats.org/officeDocument/2006/relationships" xmlns:p="http://schemas.openxmlformats.org/presentationml/2006/main" type="tx">
  <p:cSld name="14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33" name="Shape 273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34" name="Shape 273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3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736"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737" name="Shape 273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738" name="Shape 2738"/>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39" name="Shape 273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099251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7.xml><?xml version="1.0" encoding="utf-8"?>
<p:sldLayout xmlns:a="http://schemas.openxmlformats.org/drawingml/2006/main" xmlns:r="http://schemas.openxmlformats.org/officeDocument/2006/relationships" xmlns:p="http://schemas.openxmlformats.org/presentationml/2006/main" type="tx">
  <p:cSld name="11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46" name="Shape 27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47" name="Shape 27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49" name="Shape 2749"/>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750"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751"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752" name="Shape 2752"/>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753" name="Shape 2753"/>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54" name="Shape 2754"/>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755"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756" name="Shape 275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772909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8.xml><?xml version="1.0" encoding="utf-8"?>
<p:sldLayout xmlns:a="http://schemas.openxmlformats.org/drawingml/2006/main" xmlns:r="http://schemas.openxmlformats.org/officeDocument/2006/relationships" xmlns:p="http://schemas.openxmlformats.org/presentationml/2006/main" type="tx">
  <p:cSld name="3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63" name="Shape 276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64" name="Shape 276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6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76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767" name="Shape 27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68"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769" name="Shape 276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391967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59.xml><?xml version="1.0" encoding="utf-8"?>
<p:sldLayout xmlns:a="http://schemas.openxmlformats.org/drawingml/2006/main" xmlns:r="http://schemas.openxmlformats.org/officeDocument/2006/relationships" xmlns:p="http://schemas.openxmlformats.org/presentationml/2006/main" type="tx">
  <p:cSld name="3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76" name="Shape 27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77" name="Shape 27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77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780"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781" name="Shape 27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782" name="Shape 278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02547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01" name="Shape 7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702" name="Shape 7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7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704"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705" name="Shape 70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706" name="Shape 706"/>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707" name="Shape 7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0.xml><?xml version="1.0" encoding="utf-8"?>
<p:sldLayout xmlns:a="http://schemas.openxmlformats.org/drawingml/2006/main" xmlns:r="http://schemas.openxmlformats.org/officeDocument/2006/relationships" xmlns:p="http://schemas.openxmlformats.org/presentationml/2006/main" type="tx">
  <p:cSld name="11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89" name="Shape 27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90" name="Shape 27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92" name="Shape 2792"/>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793" name="Shape 2793"/>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94" name="Shape 2794"/>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996467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1.xml><?xml version="1.0" encoding="utf-8"?>
<p:sldLayout xmlns:a="http://schemas.openxmlformats.org/drawingml/2006/main" xmlns:r="http://schemas.openxmlformats.org/officeDocument/2006/relationships" xmlns:p="http://schemas.openxmlformats.org/presentationml/2006/main" type="tx">
  <p:cSld name="15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01" name="Shape 28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02" name="Shape 28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80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805" name="Shape 2805"/>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806" name="Shape 280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07"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808" name="Shape 280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458254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2.xml><?xml version="1.0" encoding="utf-8"?>
<p:sldLayout xmlns:a="http://schemas.openxmlformats.org/drawingml/2006/main" xmlns:r="http://schemas.openxmlformats.org/officeDocument/2006/relationships" xmlns:p="http://schemas.openxmlformats.org/presentationml/2006/main" type="tx">
  <p:cSld name="19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15" name="Shape 28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16" name="Shape 28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818" name="Shape 281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819" name="Shape 2819"/>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820" name="Shape 2820"/>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821" name="Shape 282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7728602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3.xml><?xml version="1.0" encoding="utf-8"?>
<p:sldLayout xmlns:a="http://schemas.openxmlformats.org/drawingml/2006/main" xmlns:r="http://schemas.openxmlformats.org/officeDocument/2006/relationships" xmlns:p="http://schemas.openxmlformats.org/presentationml/2006/main" type="tx">
  <p:cSld name="18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28" name="Shape 282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29" name="Shape 282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3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831"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832" name="Shape 2832"/>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833" name="Shape 2833"/>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834"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835" name="Shape 283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836" name="Shape 283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089284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4.xml><?xml version="1.0" encoding="utf-8"?>
<p:sldLayout xmlns:a="http://schemas.openxmlformats.org/drawingml/2006/main" xmlns:r="http://schemas.openxmlformats.org/officeDocument/2006/relationships" xmlns:p="http://schemas.openxmlformats.org/presentationml/2006/main" type="tx">
  <p:cSld name="15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43" name="Shape 284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44" name="Shape 284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4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846"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847" name="Shape 284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848" name="Shape 2848"/>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849" name="Shape 284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019254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5.xml><?xml version="1.0" encoding="utf-8"?>
<p:sldLayout xmlns:a="http://schemas.openxmlformats.org/drawingml/2006/main" xmlns:r="http://schemas.openxmlformats.org/officeDocument/2006/relationships" xmlns:p="http://schemas.openxmlformats.org/presentationml/2006/main" type="tx">
  <p:cSld name="16_Title and Content">
    <p:spTree>
      <p:nvGrpSpPr>
        <p:cNvPr id="1" name=""/>
        <p:cNvGrpSpPr/>
        <p:nvPr/>
      </p:nvGrpSpPr>
      <p:grpSpPr>
        <a:xfrm>
          <a:off x="0" y="0"/>
          <a:ext cx="0" cy="0"/>
          <a:chOff x="0" y="0"/>
          <a:chExt cx="0" cy="0"/>
        </a:xfrm>
      </p:grpSpPr>
      <p:sp>
        <p:nvSpPr>
          <p:cNvPr id="2856" name="Shape 2856"/>
          <p:cNvSpPr>
            <a:spLocks noGrp="1"/>
          </p:cNvSpPr>
          <p:nvPr>
            <p:ph type="title"/>
          </p:nvPr>
        </p:nvSpPr>
        <p:spPr>
          <a:prstGeom prst="rect">
            <a:avLst/>
          </a:prstGeom>
        </p:spPr>
        <p:txBody>
          <a:bodyPr/>
          <a:lstStyle/>
          <a:p>
            <a:r>
              <a:t>Title Text</a:t>
            </a:r>
          </a:p>
        </p:txBody>
      </p:sp>
      <p:sp>
        <p:nvSpPr>
          <p:cNvPr id="2857" name="Shape 28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858" name="Shape 285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539786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6.xml><?xml version="1.0" encoding="utf-8"?>
<p:sldLayout xmlns:a="http://schemas.openxmlformats.org/drawingml/2006/main" xmlns:r="http://schemas.openxmlformats.org/officeDocument/2006/relationships" xmlns:p="http://schemas.openxmlformats.org/presentationml/2006/main" type="tx">
  <p:cSld name="4_Section Header">
    <p:spTree>
      <p:nvGrpSpPr>
        <p:cNvPr id="1" name=""/>
        <p:cNvGrpSpPr/>
        <p:nvPr/>
      </p:nvGrpSpPr>
      <p:grpSpPr>
        <a:xfrm>
          <a:off x="0" y="0"/>
          <a:ext cx="0" cy="0"/>
          <a:chOff x="0" y="0"/>
          <a:chExt cx="0" cy="0"/>
        </a:xfrm>
      </p:grpSpPr>
      <p:sp>
        <p:nvSpPr>
          <p:cNvPr id="2865" name="Shape 2865"/>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2866" name="Shape 2866"/>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2867" name="Shape 286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25186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7.xml><?xml version="1.0" encoding="utf-8"?>
<p:sldLayout xmlns:a="http://schemas.openxmlformats.org/drawingml/2006/main" xmlns:r="http://schemas.openxmlformats.org/officeDocument/2006/relationships" xmlns:p="http://schemas.openxmlformats.org/presentationml/2006/main" type="tx">
  <p:cSld name="20_Two Content">
    <p:spTree>
      <p:nvGrpSpPr>
        <p:cNvPr id="1" name=""/>
        <p:cNvGrpSpPr/>
        <p:nvPr/>
      </p:nvGrpSpPr>
      <p:grpSpPr>
        <a:xfrm>
          <a:off x="0" y="0"/>
          <a:ext cx="0" cy="0"/>
          <a:chOff x="0" y="0"/>
          <a:chExt cx="0" cy="0"/>
        </a:xfrm>
      </p:grpSpPr>
      <p:sp>
        <p:nvSpPr>
          <p:cNvPr id="2874" name="Shape 2874"/>
          <p:cNvSpPr>
            <a:spLocks noGrp="1"/>
          </p:cNvSpPr>
          <p:nvPr>
            <p:ph type="title"/>
          </p:nvPr>
        </p:nvSpPr>
        <p:spPr>
          <a:prstGeom prst="rect">
            <a:avLst/>
          </a:prstGeom>
        </p:spPr>
        <p:txBody>
          <a:bodyPr/>
          <a:lstStyle/>
          <a:p>
            <a:r>
              <a:t>Title Text</a:t>
            </a:r>
          </a:p>
        </p:txBody>
      </p:sp>
      <p:sp>
        <p:nvSpPr>
          <p:cNvPr id="2875" name="Shape 2875"/>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876" name="Shape 287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516185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8.xml><?xml version="1.0" encoding="utf-8"?>
<p:sldLayout xmlns:a="http://schemas.openxmlformats.org/drawingml/2006/main" xmlns:r="http://schemas.openxmlformats.org/officeDocument/2006/relationships" xmlns:p="http://schemas.openxmlformats.org/presentationml/2006/main" type="tx">
  <p:cSld name="4_Comparison">
    <p:spTree>
      <p:nvGrpSpPr>
        <p:cNvPr id="1" name=""/>
        <p:cNvGrpSpPr/>
        <p:nvPr/>
      </p:nvGrpSpPr>
      <p:grpSpPr>
        <a:xfrm>
          <a:off x="0" y="0"/>
          <a:ext cx="0" cy="0"/>
          <a:chOff x="0" y="0"/>
          <a:chExt cx="0" cy="0"/>
        </a:xfrm>
      </p:grpSpPr>
      <p:sp>
        <p:nvSpPr>
          <p:cNvPr id="2883" name="Shape 2883"/>
          <p:cNvSpPr>
            <a:spLocks noGrp="1"/>
          </p:cNvSpPr>
          <p:nvPr>
            <p:ph type="title"/>
          </p:nvPr>
        </p:nvSpPr>
        <p:spPr>
          <a:xfrm>
            <a:off x="839787" y="365125"/>
            <a:ext cx="10515601" cy="1325563"/>
          </a:xfrm>
          <a:prstGeom prst="rect">
            <a:avLst/>
          </a:prstGeom>
        </p:spPr>
        <p:txBody>
          <a:bodyPr/>
          <a:lstStyle/>
          <a:p>
            <a:r>
              <a:t>Title Text</a:t>
            </a:r>
          </a:p>
        </p:txBody>
      </p:sp>
      <p:sp>
        <p:nvSpPr>
          <p:cNvPr id="2884" name="Shape 2884"/>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2885" name="Shape 2885"/>
          <p:cNvSpPr>
            <a:spLocks noGrp="1"/>
          </p:cNvSpPr>
          <p:nvPr>
            <p:ph type="body" sz="quarter" idx="13"/>
          </p:nvPr>
        </p:nvSpPr>
        <p:spPr>
          <a:xfrm>
            <a:off x="6172200" y="1681163"/>
            <a:ext cx="5183188" cy="823914"/>
          </a:xfrm>
          <a:prstGeom prst="rect">
            <a:avLst/>
          </a:prstGeom>
        </p:spPr>
        <p:txBody>
          <a:bodyPr anchor="b"/>
          <a:lstStyle/>
          <a:p>
            <a:endParaRPr/>
          </a:p>
        </p:txBody>
      </p:sp>
      <p:sp>
        <p:nvSpPr>
          <p:cNvPr id="2886" name="Shape 288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6232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69.xml><?xml version="1.0" encoding="utf-8"?>
<p:sldLayout xmlns:a="http://schemas.openxmlformats.org/drawingml/2006/main" xmlns:r="http://schemas.openxmlformats.org/officeDocument/2006/relationships" xmlns:p="http://schemas.openxmlformats.org/presentationml/2006/main" type="tx">
  <p:cSld name="16_Title Only">
    <p:spTree>
      <p:nvGrpSpPr>
        <p:cNvPr id="1" name=""/>
        <p:cNvGrpSpPr/>
        <p:nvPr/>
      </p:nvGrpSpPr>
      <p:grpSpPr>
        <a:xfrm>
          <a:off x="0" y="0"/>
          <a:ext cx="0" cy="0"/>
          <a:chOff x="0" y="0"/>
          <a:chExt cx="0" cy="0"/>
        </a:xfrm>
      </p:grpSpPr>
      <p:sp>
        <p:nvSpPr>
          <p:cNvPr id="2893" name="Shape 2893"/>
          <p:cNvSpPr>
            <a:spLocks noGrp="1"/>
          </p:cNvSpPr>
          <p:nvPr>
            <p:ph type="title"/>
          </p:nvPr>
        </p:nvSpPr>
        <p:spPr>
          <a:prstGeom prst="rect">
            <a:avLst/>
          </a:prstGeom>
        </p:spPr>
        <p:txBody>
          <a:bodyPr/>
          <a:lstStyle/>
          <a:p>
            <a:r>
              <a:t>Title Text</a:t>
            </a:r>
          </a:p>
        </p:txBody>
      </p:sp>
      <p:sp>
        <p:nvSpPr>
          <p:cNvPr id="2894" name="Shape 289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306612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tx" preserve="1">
  <p:cSld name="1_Top Bar-bee with Lin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01" name="Shape 701"/>
          <p:cNvSpPr/>
          <p:nvPr/>
        </p:nvSpPr>
        <p:spPr>
          <a:xfrm>
            <a:off x="426981" y="581996"/>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702" name="Shape 7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7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704"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705" name="Shape 705"/>
          <p:cNvSpPr>
            <a:spLocks noGrp="1"/>
          </p:cNvSpPr>
          <p:nvPr>
            <p:ph type="title"/>
          </p:nvPr>
        </p:nvSpPr>
        <p:spPr>
          <a:xfrm>
            <a:off x="798782" y="833967"/>
            <a:ext cx="10970002" cy="836099"/>
          </a:xfrm>
          <a:prstGeom prst="rect">
            <a:avLst/>
          </a:prstGeom>
        </p:spPr>
        <p:txBody>
          <a:bodyPr lIns="91422" tIns="91422" rIns="91422" bIns="91422"/>
          <a:lstStyle>
            <a:lvl1pPr algn="l">
              <a:lnSpc>
                <a:spcPct val="100000"/>
              </a:lnSpc>
              <a:defRPr sz="3600" b="1">
                <a:solidFill>
                  <a:srgbClr val="CB3725"/>
                </a:solidFill>
                <a:latin typeface="PT Sans"/>
                <a:ea typeface="PT Sans"/>
                <a:cs typeface="PT Sans"/>
                <a:sym typeface="PT Sans"/>
              </a:defRPr>
            </a:lvl1pPr>
          </a:lstStyle>
          <a:p>
            <a:r>
              <a:rPr dirty="0"/>
              <a:t>Title Text</a:t>
            </a:r>
          </a:p>
        </p:txBody>
      </p:sp>
      <p:sp>
        <p:nvSpPr>
          <p:cNvPr id="706" name="Shape 706"/>
          <p:cNvSpPr>
            <a:spLocks noGrp="1"/>
          </p:cNvSpPr>
          <p:nvPr>
            <p:ph type="body" idx="1"/>
          </p:nvPr>
        </p:nvSpPr>
        <p:spPr>
          <a:xfrm>
            <a:off x="789949" y="1999902"/>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707" name="Shape 7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cxnSp>
        <p:nvCxnSpPr>
          <p:cNvPr id="3" name="Straight Connector 2"/>
          <p:cNvCxnSpPr/>
          <p:nvPr userDrawn="1"/>
        </p:nvCxnSpPr>
        <p:spPr>
          <a:xfrm flipV="1">
            <a:off x="951184" y="1546627"/>
            <a:ext cx="7972878" cy="13026"/>
          </a:xfrm>
          <a:prstGeom prst="line">
            <a:avLst/>
          </a:prstGeom>
          <a:noFill/>
          <a:ln w="19050" cap="flat">
            <a:solidFill>
              <a:srgbClr val="C00000"/>
            </a:solidFill>
            <a:prstDash val="solid"/>
            <a:roun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4139187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0.xml><?xml version="1.0" encoding="utf-8"?>
<p:sldLayout xmlns:a="http://schemas.openxmlformats.org/drawingml/2006/main" xmlns:r="http://schemas.openxmlformats.org/officeDocument/2006/relationships" xmlns:p="http://schemas.openxmlformats.org/presentationml/2006/main" type="tx">
  <p:cSld name="16_Blank">
    <p:spTree>
      <p:nvGrpSpPr>
        <p:cNvPr id="1" name=""/>
        <p:cNvGrpSpPr/>
        <p:nvPr/>
      </p:nvGrpSpPr>
      <p:grpSpPr>
        <a:xfrm>
          <a:off x="0" y="0"/>
          <a:ext cx="0" cy="0"/>
          <a:chOff x="0" y="0"/>
          <a:chExt cx="0" cy="0"/>
        </a:xfrm>
      </p:grpSpPr>
      <p:sp>
        <p:nvSpPr>
          <p:cNvPr id="2901" name="Shape 290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163393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1.xml><?xml version="1.0" encoding="utf-8"?>
<p:sldLayout xmlns:a="http://schemas.openxmlformats.org/drawingml/2006/main" xmlns:r="http://schemas.openxmlformats.org/officeDocument/2006/relationships" xmlns:p="http://schemas.openxmlformats.org/presentationml/2006/main" type="tx">
  <p:cSld name="4_Content with Caption">
    <p:spTree>
      <p:nvGrpSpPr>
        <p:cNvPr id="1" name=""/>
        <p:cNvGrpSpPr/>
        <p:nvPr/>
      </p:nvGrpSpPr>
      <p:grpSpPr>
        <a:xfrm>
          <a:off x="0" y="0"/>
          <a:ext cx="0" cy="0"/>
          <a:chOff x="0" y="0"/>
          <a:chExt cx="0" cy="0"/>
        </a:xfrm>
      </p:grpSpPr>
      <p:sp>
        <p:nvSpPr>
          <p:cNvPr id="2908" name="Shape 2908"/>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2909" name="Shape 2909"/>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2910" name="Shape 2910"/>
          <p:cNvSpPr>
            <a:spLocks noGrp="1"/>
          </p:cNvSpPr>
          <p:nvPr>
            <p:ph type="body" sz="quarter" idx="13"/>
          </p:nvPr>
        </p:nvSpPr>
        <p:spPr>
          <a:xfrm>
            <a:off x="839787" y="2057400"/>
            <a:ext cx="3932238" cy="3811588"/>
          </a:xfrm>
          <a:prstGeom prst="rect">
            <a:avLst/>
          </a:prstGeom>
        </p:spPr>
        <p:txBody>
          <a:bodyPr/>
          <a:lstStyle/>
          <a:p>
            <a:endParaRPr/>
          </a:p>
        </p:txBody>
      </p:sp>
      <p:sp>
        <p:nvSpPr>
          <p:cNvPr id="2911" name="Shape 291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43286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2.xml><?xml version="1.0" encoding="utf-8"?>
<p:sldLayout xmlns:a="http://schemas.openxmlformats.org/drawingml/2006/main" xmlns:r="http://schemas.openxmlformats.org/officeDocument/2006/relationships" xmlns:p="http://schemas.openxmlformats.org/presentationml/2006/main" type="tx">
  <p:cSld name="16_Picture with Caption">
    <p:spTree>
      <p:nvGrpSpPr>
        <p:cNvPr id="1" name=""/>
        <p:cNvGrpSpPr/>
        <p:nvPr/>
      </p:nvGrpSpPr>
      <p:grpSpPr>
        <a:xfrm>
          <a:off x="0" y="0"/>
          <a:ext cx="0" cy="0"/>
          <a:chOff x="0" y="0"/>
          <a:chExt cx="0" cy="0"/>
        </a:xfrm>
      </p:grpSpPr>
      <p:sp>
        <p:nvSpPr>
          <p:cNvPr id="2918" name="Shape 2918"/>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2919" name="Shape 2919"/>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2920" name="Shape 2920"/>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2921" name="Shape 292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652191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3.xml><?xml version="1.0" encoding="utf-8"?>
<p:sldLayout xmlns:a="http://schemas.openxmlformats.org/drawingml/2006/main" xmlns:r="http://schemas.openxmlformats.org/officeDocument/2006/relationships" xmlns:p="http://schemas.openxmlformats.org/presentationml/2006/main" type="tx">
  <p:cSld name="4_Title and Vertical Text">
    <p:spTree>
      <p:nvGrpSpPr>
        <p:cNvPr id="1" name=""/>
        <p:cNvGrpSpPr/>
        <p:nvPr/>
      </p:nvGrpSpPr>
      <p:grpSpPr>
        <a:xfrm>
          <a:off x="0" y="0"/>
          <a:ext cx="0" cy="0"/>
          <a:chOff x="0" y="0"/>
          <a:chExt cx="0" cy="0"/>
        </a:xfrm>
      </p:grpSpPr>
      <p:sp>
        <p:nvSpPr>
          <p:cNvPr id="2928" name="Shape 2928"/>
          <p:cNvSpPr>
            <a:spLocks noGrp="1"/>
          </p:cNvSpPr>
          <p:nvPr>
            <p:ph type="title"/>
          </p:nvPr>
        </p:nvSpPr>
        <p:spPr>
          <a:prstGeom prst="rect">
            <a:avLst/>
          </a:prstGeom>
        </p:spPr>
        <p:txBody>
          <a:bodyPr/>
          <a:lstStyle/>
          <a:p>
            <a:r>
              <a:t>Title Text</a:t>
            </a:r>
          </a:p>
        </p:txBody>
      </p:sp>
      <p:sp>
        <p:nvSpPr>
          <p:cNvPr id="2929" name="Shape 2929"/>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930" name="Shape 293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611243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4.xml><?xml version="1.0" encoding="utf-8"?>
<p:sldLayout xmlns:a="http://schemas.openxmlformats.org/drawingml/2006/main" xmlns:r="http://schemas.openxmlformats.org/officeDocument/2006/relationships" xmlns:p="http://schemas.openxmlformats.org/presentationml/2006/main" type="tx">
  <p:cSld name="4_Vertical Title and Text">
    <p:spTree>
      <p:nvGrpSpPr>
        <p:cNvPr id="1" name=""/>
        <p:cNvGrpSpPr/>
        <p:nvPr/>
      </p:nvGrpSpPr>
      <p:grpSpPr>
        <a:xfrm>
          <a:off x="0" y="0"/>
          <a:ext cx="0" cy="0"/>
          <a:chOff x="0" y="0"/>
          <a:chExt cx="0" cy="0"/>
        </a:xfrm>
      </p:grpSpPr>
      <p:sp>
        <p:nvSpPr>
          <p:cNvPr id="2937" name="Shape 2937"/>
          <p:cNvSpPr>
            <a:spLocks noGrp="1"/>
          </p:cNvSpPr>
          <p:nvPr>
            <p:ph type="title"/>
          </p:nvPr>
        </p:nvSpPr>
        <p:spPr>
          <a:xfrm>
            <a:off x="8724900" y="365125"/>
            <a:ext cx="2628900" cy="5811838"/>
          </a:xfrm>
          <a:prstGeom prst="rect">
            <a:avLst/>
          </a:prstGeom>
        </p:spPr>
        <p:txBody>
          <a:bodyPr/>
          <a:lstStyle/>
          <a:p>
            <a:r>
              <a:t>Title Text</a:t>
            </a:r>
          </a:p>
        </p:txBody>
      </p:sp>
      <p:sp>
        <p:nvSpPr>
          <p:cNvPr id="2938" name="Shape 2938"/>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939" name="Shape 293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72447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5.xml><?xml version="1.0" encoding="utf-8"?>
<p:sldLayout xmlns:a="http://schemas.openxmlformats.org/drawingml/2006/main" xmlns:r="http://schemas.openxmlformats.org/officeDocument/2006/relationships" xmlns:p="http://schemas.openxmlformats.org/presentationml/2006/main" type="tx">
  <p:cSld name="19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46" name="Shape 29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947" name="Shape 29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949"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950" name="Shape 2950"/>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951" name="Shape 2951"/>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952"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953" name="Shape 29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954" name="Shape 295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63380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6.xml><?xml version="1.0" encoding="utf-8"?>
<p:sldLayout xmlns:a="http://schemas.openxmlformats.org/drawingml/2006/main" xmlns:r="http://schemas.openxmlformats.org/officeDocument/2006/relationships" xmlns:p="http://schemas.openxmlformats.org/presentationml/2006/main" type="tx">
  <p:cSld name="17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61" name="Shape 29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962" name="Shape 29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964" name="Shape 2964"/>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965" name="Shape 2965"/>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966" name="Shape 296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6748220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7.xml><?xml version="1.0" encoding="utf-8"?>
<p:sldLayout xmlns:a="http://schemas.openxmlformats.org/drawingml/2006/main" xmlns:r="http://schemas.openxmlformats.org/officeDocument/2006/relationships" xmlns:p="http://schemas.openxmlformats.org/presentationml/2006/main" type="tx">
  <p:cSld name="21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73" name="Shape 297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974" name="Shape 29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7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976" name="Shape 297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977" name="Shape 2977"/>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978" name="Shape 2978"/>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979" name="Shape 297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599597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8.xml><?xml version="1.0" encoding="utf-8"?>
<p:sldLayout xmlns:a="http://schemas.openxmlformats.org/drawingml/2006/main" xmlns:r="http://schemas.openxmlformats.org/officeDocument/2006/relationships" xmlns:p="http://schemas.openxmlformats.org/presentationml/2006/main" type="tx">
  <p:cSld name="16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86" name="Shape 298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987" name="Shape 29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8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98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990" name="Shape 2990"/>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991" name="Shape 29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92"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993" name="Shape 299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471460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9.xml><?xml version="1.0" encoding="utf-8"?>
<p:sldLayout xmlns:a="http://schemas.openxmlformats.org/drawingml/2006/main" xmlns:r="http://schemas.openxmlformats.org/officeDocument/2006/relationships" xmlns:p="http://schemas.openxmlformats.org/presentationml/2006/main" type="tx">
  <p:cSld name="17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00" name="Shape 300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01" name="Shape 30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0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03" name="Shape 300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04" name="Shape 300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0231686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714" name="Shape 714"/>
          <p:cNvSpPr>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715" name="Shape 715"/>
          <p:cNvSpPr>
            <a:spLocks noGrp="1"/>
          </p:cNvSpPr>
          <p:nvPr>
            <p:ph type="body" sz="quarter" idx="1"/>
          </p:nvPr>
        </p:nvSpPr>
        <p:spPr>
          <a:xfrm>
            <a:off x="1524000" y="3602037"/>
            <a:ext cx="9144000" cy="1655765"/>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716" name="Shape 716"/>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717" name="Shape 717"/>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718" name="Shape 71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0.xml><?xml version="1.0" encoding="utf-8"?>
<p:sldLayout xmlns:a="http://schemas.openxmlformats.org/drawingml/2006/main" xmlns:r="http://schemas.openxmlformats.org/officeDocument/2006/relationships" xmlns:p="http://schemas.openxmlformats.org/presentationml/2006/main" type="tx">
  <p:cSld name="17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11" name="Shape 301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12" name="Shape 301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1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14" name="Shape 301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6685977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1.xml><?xml version="1.0" encoding="utf-8"?>
<p:sldLayout xmlns:a="http://schemas.openxmlformats.org/drawingml/2006/main" xmlns:r="http://schemas.openxmlformats.org/officeDocument/2006/relationships" xmlns:p="http://schemas.openxmlformats.org/presentationml/2006/main" type="tx">
  <p:cSld name="13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21" name="Shape 302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22" name="Shape 30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2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24" name="Shape 3024"/>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025" name="Shape 3025"/>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26" name="Shape 3026"/>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27" name="Shape 3027"/>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028" name="Shape 302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0723271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2.xml><?xml version="1.0" encoding="utf-8"?>
<p:sldLayout xmlns:a="http://schemas.openxmlformats.org/drawingml/2006/main" xmlns:r="http://schemas.openxmlformats.org/officeDocument/2006/relationships" xmlns:p="http://schemas.openxmlformats.org/presentationml/2006/main" type="tx">
  <p:cSld name="17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35" name="Shape 303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36" name="Shape 30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3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38" name="Shape 3038"/>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39" name="Shape 3039"/>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040" name="Shape 3040"/>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41" name="Shape 30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3568851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3.xml><?xml version="1.0" encoding="utf-8"?>
<p:sldLayout xmlns:a="http://schemas.openxmlformats.org/drawingml/2006/main" xmlns:r="http://schemas.openxmlformats.org/officeDocument/2006/relationships" xmlns:p="http://schemas.openxmlformats.org/presentationml/2006/main" type="tx">
  <p:cSld name="3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48" name="Shape 30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49" name="Shape 30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51" name="Shape 3051"/>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052"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053" name="Shape 3053"/>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54" name="Shape 3054"/>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55" name="Shape 3055"/>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056"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057" name="Shape 305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764279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4.xml><?xml version="1.0" encoding="utf-8"?>
<p:sldLayout xmlns:a="http://schemas.openxmlformats.org/drawingml/2006/main" xmlns:r="http://schemas.openxmlformats.org/officeDocument/2006/relationships" xmlns:p="http://schemas.openxmlformats.org/presentationml/2006/main" type="tx">
  <p:cSld name="16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64" name="Shape 306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65" name="Shape 306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6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067"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068" name="Shape 306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69" name="Shape 3069"/>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70" name="Shape 307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313050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5.xml><?xml version="1.0" encoding="utf-8"?>
<p:sldLayout xmlns:a="http://schemas.openxmlformats.org/drawingml/2006/main" xmlns:r="http://schemas.openxmlformats.org/officeDocument/2006/relationships" xmlns:p="http://schemas.openxmlformats.org/presentationml/2006/main" type="tx">
  <p:cSld name="12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77" name="Shape 307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78" name="Shape 307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7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80" name="Shape 308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081"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082"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083" name="Shape 3083"/>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84" name="Shape 3084"/>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85" name="Shape 3085"/>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086"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087" name="Shape 308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8933297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6.xml><?xml version="1.0" encoding="utf-8"?>
<p:sldLayout xmlns:a="http://schemas.openxmlformats.org/drawingml/2006/main" xmlns:r="http://schemas.openxmlformats.org/officeDocument/2006/relationships" xmlns:p="http://schemas.openxmlformats.org/presentationml/2006/main" type="tx">
  <p:cSld name="3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94" name="Shape 309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95" name="Shape 30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9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09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098" name="Shape 309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99"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100" name="Shape 310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584584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7.xml><?xml version="1.0" encoding="utf-8"?>
<p:sldLayout xmlns:a="http://schemas.openxmlformats.org/drawingml/2006/main" xmlns:r="http://schemas.openxmlformats.org/officeDocument/2006/relationships" xmlns:p="http://schemas.openxmlformats.org/presentationml/2006/main" type="tx">
  <p:cSld name="3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07" name="Shape 310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08" name="Shape 31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0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11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111"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112" name="Shape 311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113" name="Shape 311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173940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8.xml><?xml version="1.0" encoding="utf-8"?>
<p:sldLayout xmlns:a="http://schemas.openxmlformats.org/drawingml/2006/main" xmlns:r="http://schemas.openxmlformats.org/officeDocument/2006/relationships" xmlns:p="http://schemas.openxmlformats.org/presentationml/2006/main" type="tx">
  <p:cSld name="12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20" name="Shape 312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21" name="Shape 312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2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23" name="Shape 3123"/>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124" name="Shape 3124"/>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125" name="Shape 3125"/>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223362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89.xml><?xml version="1.0" encoding="utf-8"?>
<p:sldLayout xmlns:a="http://schemas.openxmlformats.org/drawingml/2006/main" xmlns:r="http://schemas.openxmlformats.org/officeDocument/2006/relationships" xmlns:p="http://schemas.openxmlformats.org/presentationml/2006/main" type="tx">
  <p:cSld name="18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32" name="Shape 31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33" name="Shape 31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35" name="Shape 3135"/>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36" name="Shape 3136"/>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137" name="Shape 313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191355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725" name="Shape 725"/>
          <p:cNvSpPr>
            <a:spLocks noGrp="1"/>
          </p:cNvSpPr>
          <p:nvPr>
            <p:ph type="title"/>
          </p:nvPr>
        </p:nvSpPr>
        <p:spPr>
          <a:prstGeom prst="rect">
            <a:avLst/>
          </a:prstGeom>
        </p:spPr>
        <p:txBody>
          <a:bodyPr/>
          <a:lstStyle/>
          <a:p>
            <a:r>
              <a:t>Title Text</a:t>
            </a:r>
          </a:p>
        </p:txBody>
      </p:sp>
      <p:sp>
        <p:nvSpPr>
          <p:cNvPr id="726" name="Shape 726"/>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27" name="Shape 72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0.xml><?xml version="1.0" encoding="utf-8"?>
<p:sldLayout xmlns:a="http://schemas.openxmlformats.org/drawingml/2006/main" xmlns:r="http://schemas.openxmlformats.org/officeDocument/2006/relationships" xmlns:p="http://schemas.openxmlformats.org/presentationml/2006/main" type="tx">
  <p:cSld name="22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44" name="Shape 314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45" name="Shape 314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4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47" name="Shape 314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48" name="Shape 3148"/>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149" name="Shape 3149"/>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150" name="Shape 315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242245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1.xml><?xml version="1.0" encoding="utf-8"?>
<p:sldLayout xmlns:a="http://schemas.openxmlformats.org/drawingml/2006/main" xmlns:r="http://schemas.openxmlformats.org/officeDocument/2006/relationships" xmlns:p="http://schemas.openxmlformats.org/presentationml/2006/main" type="tx">
  <p:cSld name="17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57" name="Shape 315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58" name="Shape 315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5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16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161" name="Shape 3161"/>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62" name="Shape 31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63"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164" name="Shape 316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337323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2.xml><?xml version="1.0" encoding="utf-8"?>
<p:sldLayout xmlns:a="http://schemas.openxmlformats.org/drawingml/2006/main" xmlns:r="http://schemas.openxmlformats.org/officeDocument/2006/relationships" xmlns:p="http://schemas.openxmlformats.org/presentationml/2006/main" type="tx">
  <p:cSld name="18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71" name="Shape 317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72" name="Shape 317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7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74" name="Shape 317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75" name="Shape 317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2233203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3.xml><?xml version="1.0" encoding="utf-8"?>
<p:sldLayout xmlns:a="http://schemas.openxmlformats.org/drawingml/2006/main" xmlns:r="http://schemas.openxmlformats.org/officeDocument/2006/relationships" xmlns:p="http://schemas.openxmlformats.org/presentationml/2006/main" type="tx">
  <p:cSld name="18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82" name="Shape 318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83" name="Shape 318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8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85" name="Shape 318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839574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4.xml><?xml version="1.0" encoding="utf-8"?>
<p:sldLayout xmlns:a="http://schemas.openxmlformats.org/drawingml/2006/main" xmlns:r="http://schemas.openxmlformats.org/officeDocument/2006/relationships" xmlns:p="http://schemas.openxmlformats.org/presentationml/2006/main" type="tx">
  <p:cSld name="14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92" name="Shape 319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93" name="Shape 319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9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95" name="Shape 3195"/>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196" name="Shape 3196"/>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97" name="Shape 3197"/>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198" name="Shape 3198"/>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199" name="Shape 319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132455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5.xml><?xml version="1.0" encoding="utf-8"?>
<p:sldLayout xmlns:a="http://schemas.openxmlformats.org/drawingml/2006/main" xmlns:r="http://schemas.openxmlformats.org/officeDocument/2006/relationships" xmlns:p="http://schemas.openxmlformats.org/presentationml/2006/main" type="tx">
  <p:cSld name="18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06" name="Shape 320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07" name="Shape 320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0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09" name="Shape 3209"/>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210" name="Shape 3210"/>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211" name="Shape 3211"/>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12" name="Shape 321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137190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6.xml><?xml version="1.0" encoding="utf-8"?>
<p:sldLayout xmlns:a="http://schemas.openxmlformats.org/drawingml/2006/main" xmlns:r="http://schemas.openxmlformats.org/officeDocument/2006/relationships" xmlns:p="http://schemas.openxmlformats.org/presentationml/2006/main" type="tx">
  <p:cSld name="40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19" name="Shape 321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20" name="Shape 322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2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22" name="Shape 3222"/>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223"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224" name="Shape 3224"/>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225" name="Shape 3225"/>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26" name="Shape 3226"/>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227"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228" name="Shape 322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238880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7.xml><?xml version="1.0" encoding="utf-8"?>
<p:sldLayout xmlns:a="http://schemas.openxmlformats.org/drawingml/2006/main" xmlns:r="http://schemas.openxmlformats.org/officeDocument/2006/relationships" xmlns:p="http://schemas.openxmlformats.org/presentationml/2006/main" type="tx">
  <p:cSld name="17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35" name="Shape 323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36" name="Shape 32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3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238"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239" name="Shape 323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240" name="Shape 3240"/>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41" name="Shape 32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275956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8.xml><?xml version="1.0" encoding="utf-8"?>
<p:sldLayout xmlns:a="http://schemas.openxmlformats.org/drawingml/2006/main" xmlns:r="http://schemas.openxmlformats.org/officeDocument/2006/relationships" xmlns:p="http://schemas.openxmlformats.org/presentationml/2006/main" type="tx">
  <p:cSld name="13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48" name="Shape 32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49" name="Shape 32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51" name="Shape 3251"/>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252"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253"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254" name="Shape 3254"/>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255" name="Shape 3255"/>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56" name="Shape 3256"/>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257"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258" name="Shape 325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141082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99.xml><?xml version="1.0" encoding="utf-8"?>
<p:sldLayout xmlns:a="http://schemas.openxmlformats.org/drawingml/2006/main" xmlns:r="http://schemas.openxmlformats.org/officeDocument/2006/relationships" xmlns:p="http://schemas.openxmlformats.org/presentationml/2006/main" type="tx">
  <p:cSld name="4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65" name="Shape 326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66" name="Shape 32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6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26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269" name="Shape 326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70"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271" name="Shape 327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090237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56" name="Shape 5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734" name="Shape 734"/>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735" name="Shape 735"/>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736" name="Shape 73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0.xml><?xml version="1.0" encoding="utf-8"?>
<p:sldLayout xmlns:a="http://schemas.openxmlformats.org/drawingml/2006/main" xmlns:r="http://schemas.openxmlformats.org/officeDocument/2006/relationships" xmlns:p="http://schemas.openxmlformats.org/presentationml/2006/main" type="tx">
  <p:cSld name="4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78" name="Shape 327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79" name="Shape 327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8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28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282"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283" name="Shape 328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284" name="Shape 328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05963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1.xml><?xml version="1.0" encoding="utf-8"?>
<p:sldLayout xmlns:a="http://schemas.openxmlformats.org/drawingml/2006/main" xmlns:r="http://schemas.openxmlformats.org/officeDocument/2006/relationships" xmlns:p="http://schemas.openxmlformats.org/presentationml/2006/main" type="tx">
  <p:cSld name="13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91" name="Shape 329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92" name="Shape 329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9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94" name="Shape 3294"/>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295" name="Shape 3295"/>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96" name="Shape 3296"/>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887595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2.xml><?xml version="1.0" encoding="utf-8"?>
<p:sldLayout xmlns:a="http://schemas.openxmlformats.org/drawingml/2006/main" xmlns:r="http://schemas.openxmlformats.org/officeDocument/2006/relationships" xmlns:p="http://schemas.openxmlformats.org/presentationml/2006/main" type="tx">
  <p:cSld name="20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03" name="Shape 33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04" name="Shape 33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306"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3307" name="Shape 3307"/>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3308" name="Shape 3308"/>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3309"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3310" name="Shape 331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3311" name="Shape 331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36932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3.xml><?xml version="1.0" encoding="utf-8"?>
<p:sldLayout xmlns:a="http://schemas.openxmlformats.org/drawingml/2006/main" xmlns:r="http://schemas.openxmlformats.org/officeDocument/2006/relationships" xmlns:p="http://schemas.openxmlformats.org/presentationml/2006/main" type="tx">
  <p:cSld name="2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18" name="Shape 33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19" name="Shape 33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321"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3322" name="Shape 3322"/>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3323" name="Shape 3323"/>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3324"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3325" name="Shape 332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3326" name="Shape 332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455344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4.xml><?xml version="1.0" encoding="utf-8"?>
<p:sldLayout xmlns:a="http://schemas.openxmlformats.org/drawingml/2006/main" xmlns:r="http://schemas.openxmlformats.org/officeDocument/2006/relationships" xmlns:p="http://schemas.openxmlformats.org/presentationml/2006/main" type="tx">
  <p:cSld name="19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33" name="Shape 333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34" name="Shape 333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3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36" name="Shape 3336"/>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37" name="Shape 3337"/>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338" name="Shape 333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584184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5.xml><?xml version="1.0" encoding="utf-8"?>
<p:sldLayout xmlns:a="http://schemas.openxmlformats.org/drawingml/2006/main" xmlns:r="http://schemas.openxmlformats.org/officeDocument/2006/relationships" xmlns:p="http://schemas.openxmlformats.org/presentationml/2006/main" type="tx">
  <p:cSld name="23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45" name="Shape 334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46" name="Shape 33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4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48" name="Shape 334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49" name="Shape 3349"/>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350" name="Shape 3350"/>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351" name="Shape 335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112670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6.xml><?xml version="1.0" encoding="utf-8"?>
<p:sldLayout xmlns:a="http://schemas.openxmlformats.org/drawingml/2006/main" xmlns:r="http://schemas.openxmlformats.org/officeDocument/2006/relationships" xmlns:p="http://schemas.openxmlformats.org/presentationml/2006/main" type="tx">
  <p:cSld name="18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58" name="Shape 335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59" name="Shape 335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6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36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362" name="Shape 3362"/>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63" name="Shape 33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64"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365" name="Shape 336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5226710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7.xml><?xml version="1.0" encoding="utf-8"?>
<p:sldLayout xmlns:a="http://schemas.openxmlformats.org/drawingml/2006/main" xmlns:r="http://schemas.openxmlformats.org/officeDocument/2006/relationships" xmlns:p="http://schemas.openxmlformats.org/presentationml/2006/main" type="tx">
  <p:cSld name="19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72" name="Shape 337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73" name="Shape 337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7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75" name="Shape 337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76" name="Shape 337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212550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8.xml><?xml version="1.0" encoding="utf-8"?>
<p:sldLayout xmlns:a="http://schemas.openxmlformats.org/drawingml/2006/main" xmlns:r="http://schemas.openxmlformats.org/officeDocument/2006/relationships" xmlns:p="http://schemas.openxmlformats.org/presentationml/2006/main" type="tx">
  <p:cSld name="19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83" name="Shape 338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84" name="Shape 338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8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86" name="Shape 338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910399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09.xml><?xml version="1.0" encoding="utf-8"?>
<p:sldLayout xmlns:a="http://schemas.openxmlformats.org/drawingml/2006/main" xmlns:r="http://schemas.openxmlformats.org/officeDocument/2006/relationships" xmlns:p="http://schemas.openxmlformats.org/presentationml/2006/main" type="tx">
  <p:cSld name="15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93" name="Shape 339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94" name="Shape 339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9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96" name="Shape 3396"/>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397" name="Shape 3397"/>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98" name="Shape 3398"/>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399" name="Shape 3399"/>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400" name="Shape 340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1882904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743" name="Shape 743"/>
          <p:cNvSpPr>
            <a:spLocks noGrp="1"/>
          </p:cNvSpPr>
          <p:nvPr>
            <p:ph type="title"/>
          </p:nvPr>
        </p:nvSpPr>
        <p:spPr>
          <a:prstGeom prst="rect">
            <a:avLst/>
          </a:prstGeom>
        </p:spPr>
        <p:txBody>
          <a:bodyPr/>
          <a:lstStyle/>
          <a:p>
            <a:r>
              <a:t>Title Text</a:t>
            </a:r>
          </a:p>
        </p:txBody>
      </p:sp>
      <p:sp>
        <p:nvSpPr>
          <p:cNvPr id="744" name="Shape 744"/>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45" name="Shape 74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0.xml><?xml version="1.0" encoding="utf-8"?>
<p:sldLayout xmlns:a="http://schemas.openxmlformats.org/drawingml/2006/main" xmlns:r="http://schemas.openxmlformats.org/officeDocument/2006/relationships" xmlns:p="http://schemas.openxmlformats.org/presentationml/2006/main" type="tx">
  <p:cSld name="19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07" name="Shape 340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08" name="Shape 34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0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10" name="Shape 3410"/>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411" name="Shape 3411"/>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412" name="Shape 3412"/>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13" name="Shape 341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803136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1.xml><?xml version="1.0" encoding="utf-8"?>
<p:sldLayout xmlns:a="http://schemas.openxmlformats.org/drawingml/2006/main" xmlns:r="http://schemas.openxmlformats.org/officeDocument/2006/relationships" xmlns:p="http://schemas.openxmlformats.org/presentationml/2006/main" type="tx">
  <p:cSld name="4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20" name="Shape 342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21" name="Shape 342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2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23" name="Shape 3423"/>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424"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425" name="Shape 3425"/>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426" name="Shape 3426"/>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27" name="Shape 3427"/>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428"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429" name="Shape 342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557133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2.xml><?xml version="1.0" encoding="utf-8"?>
<p:sldLayout xmlns:a="http://schemas.openxmlformats.org/drawingml/2006/main" xmlns:r="http://schemas.openxmlformats.org/officeDocument/2006/relationships" xmlns:p="http://schemas.openxmlformats.org/presentationml/2006/main" type="tx">
  <p:cSld name="18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36" name="Shape 343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37" name="Shape 343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3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439"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440" name="Shape 344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441" name="Shape 3441"/>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42" name="Shape 344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554664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3.xml><?xml version="1.0" encoding="utf-8"?>
<p:sldLayout xmlns:a="http://schemas.openxmlformats.org/drawingml/2006/main" xmlns:r="http://schemas.openxmlformats.org/officeDocument/2006/relationships" xmlns:p="http://schemas.openxmlformats.org/presentationml/2006/main" type="tx">
  <p:cSld name="14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49" name="Shape 34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50" name="Shape 34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52" name="Shape 3452"/>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453"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454"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455" name="Shape 3455"/>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456" name="Shape 3456"/>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57" name="Shape 3457"/>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458"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459" name="Shape 345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566416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4.xml><?xml version="1.0" encoding="utf-8"?>
<p:sldLayout xmlns:a="http://schemas.openxmlformats.org/drawingml/2006/main" xmlns:r="http://schemas.openxmlformats.org/officeDocument/2006/relationships" xmlns:p="http://schemas.openxmlformats.org/presentationml/2006/main" type="tx">
  <p:cSld name="4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66" name="Shape 346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67" name="Shape 34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6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46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470" name="Shape 34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71"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472" name="Shape 347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450603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5.xml><?xml version="1.0" encoding="utf-8"?>
<p:sldLayout xmlns:a="http://schemas.openxmlformats.org/drawingml/2006/main" xmlns:r="http://schemas.openxmlformats.org/officeDocument/2006/relationships" xmlns:p="http://schemas.openxmlformats.org/presentationml/2006/main" type="tx">
  <p:cSld name="4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79" name="Shape 347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80" name="Shape 348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8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48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483"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484" name="Shape 348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485" name="Shape 348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139352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6.xml><?xml version="1.0" encoding="utf-8"?>
<p:sldLayout xmlns:a="http://schemas.openxmlformats.org/drawingml/2006/main" xmlns:r="http://schemas.openxmlformats.org/officeDocument/2006/relationships" xmlns:p="http://schemas.openxmlformats.org/presentationml/2006/main" type="tx">
  <p:cSld name="14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92" name="Shape 349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93" name="Shape 349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9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95" name="Shape 3495"/>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496" name="Shape 3496"/>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97" name="Shape 3497"/>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190767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7.xml><?xml version="1.0" encoding="utf-8"?>
<p:sldLayout xmlns:a="http://schemas.openxmlformats.org/drawingml/2006/main" xmlns:r="http://schemas.openxmlformats.org/officeDocument/2006/relationships" xmlns:p="http://schemas.openxmlformats.org/presentationml/2006/main" type="tx">
  <p:cSld name="19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04" name="Shape 35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505" name="Shape 35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50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508" name="Shape 3508"/>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509" name="Shape 350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10"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511" name="Shape 35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584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8.xml><?xml version="1.0" encoding="utf-8"?>
<p:sldLayout xmlns:a="http://schemas.openxmlformats.org/drawingml/2006/main" xmlns:r="http://schemas.openxmlformats.org/officeDocument/2006/relationships" xmlns:p="http://schemas.openxmlformats.org/presentationml/2006/main" type="tx">
  <p:cSld name="24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18" name="Shape 35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519" name="Shape 35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521" name="Shape 352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522" name="Shape 3522"/>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523" name="Shape 3523"/>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524" name="Shape 352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759410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19.xml><?xml version="1.0" encoding="utf-8"?>
<p:sldLayout xmlns:a="http://schemas.openxmlformats.org/drawingml/2006/main" xmlns:r="http://schemas.openxmlformats.org/officeDocument/2006/relationships" xmlns:p="http://schemas.openxmlformats.org/presentationml/2006/main" type="tx">
  <p:cSld name="22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31" name="Shape 353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532" name="Shape 353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3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534"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3535" name="Shape 3535"/>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3536" name="Shape 3536"/>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3537"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3538" name="Shape 353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3539" name="Shape 353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48515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752" name="Shape 752"/>
          <p:cNvSpPr>
            <a:spLocks noGrp="1"/>
          </p:cNvSpPr>
          <p:nvPr>
            <p:ph type="title"/>
          </p:nvPr>
        </p:nvSpPr>
        <p:spPr>
          <a:xfrm>
            <a:off x="839787" y="365125"/>
            <a:ext cx="10515601" cy="1325563"/>
          </a:xfrm>
          <a:prstGeom prst="rect">
            <a:avLst/>
          </a:prstGeom>
        </p:spPr>
        <p:txBody>
          <a:bodyPr/>
          <a:lstStyle/>
          <a:p>
            <a:r>
              <a:t>Title Text</a:t>
            </a:r>
          </a:p>
        </p:txBody>
      </p:sp>
      <p:sp>
        <p:nvSpPr>
          <p:cNvPr id="753" name="Shape 753"/>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754" name="Shape 754"/>
          <p:cNvSpPr>
            <a:spLocks noGrp="1"/>
          </p:cNvSpPr>
          <p:nvPr>
            <p:ph type="body" sz="quarter" idx="13"/>
          </p:nvPr>
        </p:nvSpPr>
        <p:spPr>
          <a:xfrm>
            <a:off x="6172200" y="1681163"/>
            <a:ext cx="5183188" cy="823914"/>
          </a:xfrm>
          <a:prstGeom prst="rect">
            <a:avLst/>
          </a:prstGeom>
        </p:spPr>
        <p:txBody>
          <a:bodyPr anchor="b"/>
          <a:lstStyle/>
          <a:p>
            <a:endParaRPr/>
          </a:p>
        </p:txBody>
      </p:sp>
      <p:sp>
        <p:nvSpPr>
          <p:cNvPr id="755" name="Shape 75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0.xml><?xml version="1.0" encoding="utf-8"?>
<p:sldLayout xmlns:a="http://schemas.openxmlformats.org/drawingml/2006/main" xmlns:r="http://schemas.openxmlformats.org/officeDocument/2006/relationships" xmlns:p="http://schemas.openxmlformats.org/presentationml/2006/main" type="tx">
  <p:cSld name="19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46" name="Shape 35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547" name="Shape 35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549"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550" name="Shape 355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551" name="Shape 3551"/>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552" name="Shape 355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84697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1.xml><?xml version="1.0" encoding="utf-8"?>
<p:sldLayout xmlns:a="http://schemas.openxmlformats.org/drawingml/2006/main" xmlns:r="http://schemas.openxmlformats.org/officeDocument/2006/relationships" xmlns:p="http://schemas.openxmlformats.org/presentationml/2006/main" type="tx">
  <p:cSld name="20_Title and Content">
    <p:spTree>
      <p:nvGrpSpPr>
        <p:cNvPr id="1" name=""/>
        <p:cNvGrpSpPr/>
        <p:nvPr/>
      </p:nvGrpSpPr>
      <p:grpSpPr>
        <a:xfrm>
          <a:off x="0" y="0"/>
          <a:ext cx="0" cy="0"/>
          <a:chOff x="0" y="0"/>
          <a:chExt cx="0" cy="0"/>
        </a:xfrm>
      </p:grpSpPr>
      <p:sp>
        <p:nvSpPr>
          <p:cNvPr id="3559" name="Shape 3559"/>
          <p:cNvSpPr>
            <a:spLocks noGrp="1"/>
          </p:cNvSpPr>
          <p:nvPr>
            <p:ph type="title"/>
          </p:nvPr>
        </p:nvSpPr>
        <p:spPr>
          <a:prstGeom prst="rect">
            <a:avLst/>
          </a:prstGeom>
        </p:spPr>
        <p:txBody>
          <a:bodyPr/>
          <a:lstStyle/>
          <a:p>
            <a:r>
              <a:t>Title Text</a:t>
            </a:r>
          </a:p>
        </p:txBody>
      </p:sp>
      <p:sp>
        <p:nvSpPr>
          <p:cNvPr id="3560" name="Shape 3560"/>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561" name="Shape 356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944050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2.xml><?xml version="1.0" encoding="utf-8"?>
<p:sldLayout xmlns:a="http://schemas.openxmlformats.org/drawingml/2006/main" xmlns:r="http://schemas.openxmlformats.org/officeDocument/2006/relationships" xmlns:p="http://schemas.openxmlformats.org/presentationml/2006/main" type="tx">
  <p:cSld name="5_Section Header">
    <p:spTree>
      <p:nvGrpSpPr>
        <p:cNvPr id="1" name=""/>
        <p:cNvGrpSpPr/>
        <p:nvPr/>
      </p:nvGrpSpPr>
      <p:grpSpPr>
        <a:xfrm>
          <a:off x="0" y="0"/>
          <a:ext cx="0" cy="0"/>
          <a:chOff x="0" y="0"/>
          <a:chExt cx="0" cy="0"/>
        </a:xfrm>
      </p:grpSpPr>
      <p:sp>
        <p:nvSpPr>
          <p:cNvPr id="3568" name="Shape 3568"/>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569" name="Shape 3569"/>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570" name="Shape 357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004544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3.xml><?xml version="1.0" encoding="utf-8"?>
<p:sldLayout xmlns:a="http://schemas.openxmlformats.org/drawingml/2006/main" xmlns:r="http://schemas.openxmlformats.org/officeDocument/2006/relationships" xmlns:p="http://schemas.openxmlformats.org/presentationml/2006/main" type="tx">
  <p:cSld name="25_Two Content">
    <p:spTree>
      <p:nvGrpSpPr>
        <p:cNvPr id="1" name=""/>
        <p:cNvGrpSpPr/>
        <p:nvPr/>
      </p:nvGrpSpPr>
      <p:grpSpPr>
        <a:xfrm>
          <a:off x="0" y="0"/>
          <a:ext cx="0" cy="0"/>
          <a:chOff x="0" y="0"/>
          <a:chExt cx="0" cy="0"/>
        </a:xfrm>
      </p:grpSpPr>
      <p:sp>
        <p:nvSpPr>
          <p:cNvPr id="3577" name="Shape 3577"/>
          <p:cNvSpPr>
            <a:spLocks noGrp="1"/>
          </p:cNvSpPr>
          <p:nvPr>
            <p:ph type="title"/>
          </p:nvPr>
        </p:nvSpPr>
        <p:spPr>
          <a:prstGeom prst="rect">
            <a:avLst/>
          </a:prstGeom>
        </p:spPr>
        <p:txBody>
          <a:bodyPr/>
          <a:lstStyle/>
          <a:p>
            <a:r>
              <a:t>Title Text</a:t>
            </a:r>
          </a:p>
        </p:txBody>
      </p:sp>
      <p:sp>
        <p:nvSpPr>
          <p:cNvPr id="3578" name="Shape 3578"/>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579" name="Shape 357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46626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4.xml><?xml version="1.0" encoding="utf-8"?>
<p:sldLayout xmlns:a="http://schemas.openxmlformats.org/drawingml/2006/main" xmlns:r="http://schemas.openxmlformats.org/officeDocument/2006/relationships" xmlns:p="http://schemas.openxmlformats.org/presentationml/2006/main" type="tx">
  <p:cSld name="5_Comparison">
    <p:spTree>
      <p:nvGrpSpPr>
        <p:cNvPr id="1" name=""/>
        <p:cNvGrpSpPr/>
        <p:nvPr/>
      </p:nvGrpSpPr>
      <p:grpSpPr>
        <a:xfrm>
          <a:off x="0" y="0"/>
          <a:ext cx="0" cy="0"/>
          <a:chOff x="0" y="0"/>
          <a:chExt cx="0" cy="0"/>
        </a:xfrm>
      </p:grpSpPr>
      <p:sp>
        <p:nvSpPr>
          <p:cNvPr id="3586" name="Shape 3586"/>
          <p:cNvSpPr>
            <a:spLocks noGrp="1"/>
          </p:cNvSpPr>
          <p:nvPr>
            <p:ph type="title"/>
          </p:nvPr>
        </p:nvSpPr>
        <p:spPr>
          <a:xfrm>
            <a:off x="839787" y="365125"/>
            <a:ext cx="10515601" cy="1325563"/>
          </a:xfrm>
          <a:prstGeom prst="rect">
            <a:avLst/>
          </a:prstGeom>
        </p:spPr>
        <p:txBody>
          <a:bodyPr/>
          <a:lstStyle/>
          <a:p>
            <a:r>
              <a:t>Title Text</a:t>
            </a:r>
          </a:p>
        </p:txBody>
      </p:sp>
      <p:sp>
        <p:nvSpPr>
          <p:cNvPr id="3587" name="Shape 3587"/>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3588" name="Shape 3588"/>
          <p:cNvSpPr>
            <a:spLocks noGrp="1"/>
          </p:cNvSpPr>
          <p:nvPr>
            <p:ph type="body" sz="quarter" idx="13"/>
          </p:nvPr>
        </p:nvSpPr>
        <p:spPr>
          <a:xfrm>
            <a:off x="6172200" y="1681163"/>
            <a:ext cx="5183188" cy="823914"/>
          </a:xfrm>
          <a:prstGeom prst="rect">
            <a:avLst/>
          </a:prstGeom>
        </p:spPr>
        <p:txBody>
          <a:bodyPr anchor="b"/>
          <a:lstStyle/>
          <a:p>
            <a:endParaRPr/>
          </a:p>
        </p:txBody>
      </p:sp>
      <p:sp>
        <p:nvSpPr>
          <p:cNvPr id="3589" name="Shape 358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666359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5.xml><?xml version="1.0" encoding="utf-8"?>
<p:sldLayout xmlns:a="http://schemas.openxmlformats.org/drawingml/2006/main" xmlns:r="http://schemas.openxmlformats.org/officeDocument/2006/relationships" xmlns:p="http://schemas.openxmlformats.org/presentationml/2006/main" type="tx">
  <p:cSld name="20_Title Only">
    <p:spTree>
      <p:nvGrpSpPr>
        <p:cNvPr id="1" name=""/>
        <p:cNvGrpSpPr/>
        <p:nvPr/>
      </p:nvGrpSpPr>
      <p:grpSpPr>
        <a:xfrm>
          <a:off x="0" y="0"/>
          <a:ext cx="0" cy="0"/>
          <a:chOff x="0" y="0"/>
          <a:chExt cx="0" cy="0"/>
        </a:xfrm>
      </p:grpSpPr>
      <p:sp>
        <p:nvSpPr>
          <p:cNvPr id="3596" name="Shape 3596"/>
          <p:cNvSpPr>
            <a:spLocks noGrp="1"/>
          </p:cNvSpPr>
          <p:nvPr>
            <p:ph type="title"/>
          </p:nvPr>
        </p:nvSpPr>
        <p:spPr>
          <a:prstGeom prst="rect">
            <a:avLst/>
          </a:prstGeom>
        </p:spPr>
        <p:txBody>
          <a:bodyPr/>
          <a:lstStyle/>
          <a:p>
            <a:r>
              <a:t>Title Text</a:t>
            </a:r>
          </a:p>
        </p:txBody>
      </p:sp>
      <p:sp>
        <p:nvSpPr>
          <p:cNvPr id="3597" name="Shape 359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18431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6.xml><?xml version="1.0" encoding="utf-8"?>
<p:sldLayout xmlns:a="http://schemas.openxmlformats.org/drawingml/2006/main" xmlns:r="http://schemas.openxmlformats.org/officeDocument/2006/relationships" xmlns:p="http://schemas.openxmlformats.org/presentationml/2006/main" type="tx">
  <p:cSld name="20_Blank">
    <p:spTree>
      <p:nvGrpSpPr>
        <p:cNvPr id="1" name=""/>
        <p:cNvGrpSpPr/>
        <p:nvPr/>
      </p:nvGrpSpPr>
      <p:grpSpPr>
        <a:xfrm>
          <a:off x="0" y="0"/>
          <a:ext cx="0" cy="0"/>
          <a:chOff x="0" y="0"/>
          <a:chExt cx="0" cy="0"/>
        </a:xfrm>
      </p:grpSpPr>
      <p:sp>
        <p:nvSpPr>
          <p:cNvPr id="3604" name="Shape 360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626542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7.xml><?xml version="1.0" encoding="utf-8"?>
<p:sldLayout xmlns:a="http://schemas.openxmlformats.org/drawingml/2006/main" xmlns:r="http://schemas.openxmlformats.org/officeDocument/2006/relationships" xmlns:p="http://schemas.openxmlformats.org/presentationml/2006/main" type="tx">
  <p:cSld name="5_Content with Caption">
    <p:spTree>
      <p:nvGrpSpPr>
        <p:cNvPr id="1" name=""/>
        <p:cNvGrpSpPr/>
        <p:nvPr/>
      </p:nvGrpSpPr>
      <p:grpSpPr>
        <a:xfrm>
          <a:off x="0" y="0"/>
          <a:ext cx="0" cy="0"/>
          <a:chOff x="0" y="0"/>
          <a:chExt cx="0" cy="0"/>
        </a:xfrm>
      </p:grpSpPr>
      <p:sp>
        <p:nvSpPr>
          <p:cNvPr id="3611" name="Shape 3611"/>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3612" name="Shape 3612"/>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3613" name="Shape 3613"/>
          <p:cNvSpPr>
            <a:spLocks noGrp="1"/>
          </p:cNvSpPr>
          <p:nvPr>
            <p:ph type="body" sz="quarter" idx="13"/>
          </p:nvPr>
        </p:nvSpPr>
        <p:spPr>
          <a:xfrm>
            <a:off x="839787" y="2057400"/>
            <a:ext cx="3932238" cy="3811588"/>
          </a:xfrm>
          <a:prstGeom prst="rect">
            <a:avLst/>
          </a:prstGeom>
        </p:spPr>
        <p:txBody>
          <a:bodyPr/>
          <a:lstStyle/>
          <a:p>
            <a:endParaRPr/>
          </a:p>
        </p:txBody>
      </p:sp>
      <p:sp>
        <p:nvSpPr>
          <p:cNvPr id="3614" name="Shape 361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961495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8.xml><?xml version="1.0" encoding="utf-8"?>
<p:sldLayout xmlns:a="http://schemas.openxmlformats.org/drawingml/2006/main" xmlns:r="http://schemas.openxmlformats.org/officeDocument/2006/relationships" xmlns:p="http://schemas.openxmlformats.org/presentationml/2006/main" type="tx">
  <p:cSld name="20_Picture with Caption">
    <p:spTree>
      <p:nvGrpSpPr>
        <p:cNvPr id="1" name=""/>
        <p:cNvGrpSpPr/>
        <p:nvPr/>
      </p:nvGrpSpPr>
      <p:grpSpPr>
        <a:xfrm>
          <a:off x="0" y="0"/>
          <a:ext cx="0" cy="0"/>
          <a:chOff x="0" y="0"/>
          <a:chExt cx="0" cy="0"/>
        </a:xfrm>
      </p:grpSpPr>
      <p:sp>
        <p:nvSpPr>
          <p:cNvPr id="3621" name="Shape 3621"/>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3622" name="Shape 3622"/>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3623" name="Shape 3623"/>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3624" name="Shape 362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13362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29.xml><?xml version="1.0" encoding="utf-8"?>
<p:sldLayout xmlns:a="http://schemas.openxmlformats.org/drawingml/2006/main" xmlns:r="http://schemas.openxmlformats.org/officeDocument/2006/relationships" xmlns:p="http://schemas.openxmlformats.org/presentationml/2006/main" type="tx">
  <p:cSld name="5_Title and Vertical Text">
    <p:spTree>
      <p:nvGrpSpPr>
        <p:cNvPr id="1" name=""/>
        <p:cNvGrpSpPr/>
        <p:nvPr/>
      </p:nvGrpSpPr>
      <p:grpSpPr>
        <a:xfrm>
          <a:off x="0" y="0"/>
          <a:ext cx="0" cy="0"/>
          <a:chOff x="0" y="0"/>
          <a:chExt cx="0" cy="0"/>
        </a:xfrm>
      </p:grpSpPr>
      <p:sp>
        <p:nvSpPr>
          <p:cNvPr id="3631" name="Shape 3631"/>
          <p:cNvSpPr>
            <a:spLocks noGrp="1"/>
          </p:cNvSpPr>
          <p:nvPr>
            <p:ph type="title"/>
          </p:nvPr>
        </p:nvSpPr>
        <p:spPr>
          <a:prstGeom prst="rect">
            <a:avLst/>
          </a:prstGeom>
        </p:spPr>
        <p:txBody>
          <a:bodyPr/>
          <a:lstStyle/>
          <a:p>
            <a:r>
              <a:t>Title Text</a:t>
            </a:r>
          </a:p>
        </p:txBody>
      </p:sp>
      <p:sp>
        <p:nvSpPr>
          <p:cNvPr id="3632" name="Shape 3632"/>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633" name="Shape 363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63079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62" name="Shape 762"/>
          <p:cNvSpPr>
            <a:spLocks noGrp="1"/>
          </p:cNvSpPr>
          <p:nvPr>
            <p:ph type="title"/>
          </p:nvPr>
        </p:nvSpPr>
        <p:spPr>
          <a:prstGeom prst="rect">
            <a:avLst/>
          </a:prstGeom>
        </p:spPr>
        <p:txBody>
          <a:bodyPr/>
          <a:lstStyle/>
          <a:p>
            <a:r>
              <a:t>Title Text</a:t>
            </a:r>
          </a:p>
        </p:txBody>
      </p:sp>
      <p:sp>
        <p:nvSpPr>
          <p:cNvPr id="763" name="Shape 76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0.xml><?xml version="1.0" encoding="utf-8"?>
<p:sldLayout xmlns:a="http://schemas.openxmlformats.org/drawingml/2006/main" xmlns:r="http://schemas.openxmlformats.org/officeDocument/2006/relationships" xmlns:p="http://schemas.openxmlformats.org/presentationml/2006/main" type="tx">
  <p:cSld name="5_Vertical Title and Text">
    <p:spTree>
      <p:nvGrpSpPr>
        <p:cNvPr id="1" name=""/>
        <p:cNvGrpSpPr/>
        <p:nvPr/>
      </p:nvGrpSpPr>
      <p:grpSpPr>
        <a:xfrm>
          <a:off x="0" y="0"/>
          <a:ext cx="0" cy="0"/>
          <a:chOff x="0" y="0"/>
          <a:chExt cx="0" cy="0"/>
        </a:xfrm>
      </p:grpSpPr>
      <p:sp>
        <p:nvSpPr>
          <p:cNvPr id="3640" name="Shape 3640"/>
          <p:cNvSpPr>
            <a:spLocks noGrp="1"/>
          </p:cNvSpPr>
          <p:nvPr>
            <p:ph type="title"/>
          </p:nvPr>
        </p:nvSpPr>
        <p:spPr>
          <a:xfrm>
            <a:off x="8724900" y="365125"/>
            <a:ext cx="2628900" cy="5811838"/>
          </a:xfrm>
          <a:prstGeom prst="rect">
            <a:avLst/>
          </a:prstGeom>
        </p:spPr>
        <p:txBody>
          <a:bodyPr/>
          <a:lstStyle/>
          <a:p>
            <a:r>
              <a:t>Title Text</a:t>
            </a:r>
          </a:p>
        </p:txBody>
      </p:sp>
      <p:sp>
        <p:nvSpPr>
          <p:cNvPr id="3641" name="Shape 3641"/>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642" name="Shape 364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39020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1.xml><?xml version="1.0" encoding="utf-8"?>
<p:sldLayout xmlns:a="http://schemas.openxmlformats.org/drawingml/2006/main" xmlns:r="http://schemas.openxmlformats.org/officeDocument/2006/relationships" xmlns:p="http://schemas.openxmlformats.org/presentationml/2006/main" type="tx">
  <p:cSld name="23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49" name="Shape 36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50" name="Shape 36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652"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3653" name="Shape 3653"/>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3654" name="Shape 3654"/>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3655"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3656" name="Shape 36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3657" name="Shape 365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777234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2.xml><?xml version="1.0" encoding="utf-8"?>
<p:sldLayout xmlns:a="http://schemas.openxmlformats.org/drawingml/2006/main" xmlns:r="http://schemas.openxmlformats.org/officeDocument/2006/relationships" xmlns:p="http://schemas.openxmlformats.org/presentationml/2006/main" type="tx">
  <p:cSld name="2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64" name="Shape 366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65" name="Shape 366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6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667" name="Shape 3667"/>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668" name="Shape 3668"/>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669" name="Shape 366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099263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3.xml><?xml version="1.0" encoding="utf-8"?>
<p:sldLayout xmlns:a="http://schemas.openxmlformats.org/drawingml/2006/main" xmlns:r="http://schemas.openxmlformats.org/officeDocument/2006/relationships" xmlns:p="http://schemas.openxmlformats.org/presentationml/2006/main" type="tx">
  <p:cSld name="26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76" name="Shape 36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77" name="Shape 36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679" name="Shape 367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680" name="Shape 3680"/>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681" name="Shape 3681"/>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682" name="Shape 368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102857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4.xml><?xml version="1.0" encoding="utf-8"?>
<p:sldLayout xmlns:a="http://schemas.openxmlformats.org/drawingml/2006/main" xmlns:r="http://schemas.openxmlformats.org/officeDocument/2006/relationships" xmlns:p="http://schemas.openxmlformats.org/presentationml/2006/main" type="tx">
  <p:cSld name="20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89" name="Shape 36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90" name="Shape 36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69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693" name="Shape 3693"/>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694" name="Shape 369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95"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696" name="Shape 36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986809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5.xml><?xml version="1.0" encoding="utf-8"?>
<p:sldLayout xmlns:a="http://schemas.openxmlformats.org/drawingml/2006/main" xmlns:r="http://schemas.openxmlformats.org/officeDocument/2006/relationships" xmlns:p="http://schemas.openxmlformats.org/presentationml/2006/main" type="tx">
  <p:cSld name="21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03" name="Shape 37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04" name="Shape 37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06" name="Shape 370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07" name="Shape 37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096334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6.xml><?xml version="1.0" encoding="utf-8"?>
<p:sldLayout xmlns:a="http://schemas.openxmlformats.org/drawingml/2006/main" xmlns:r="http://schemas.openxmlformats.org/officeDocument/2006/relationships" xmlns:p="http://schemas.openxmlformats.org/presentationml/2006/main" type="tx">
  <p:cSld name="21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14" name="Shape 371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15" name="Shape 371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1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17" name="Shape 371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0140463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7.xml><?xml version="1.0" encoding="utf-8"?>
<p:sldLayout xmlns:a="http://schemas.openxmlformats.org/drawingml/2006/main" xmlns:r="http://schemas.openxmlformats.org/officeDocument/2006/relationships" xmlns:p="http://schemas.openxmlformats.org/presentationml/2006/main" type="tx">
  <p:cSld name="16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24" name="Shape 372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25" name="Shape 372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2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27" name="Shape 3727"/>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728" name="Shape 3728"/>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29" name="Shape 3729"/>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30" name="Shape 3730"/>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731" name="Shape 373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17082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8.xml><?xml version="1.0" encoding="utf-8"?>
<p:sldLayout xmlns:a="http://schemas.openxmlformats.org/drawingml/2006/main" xmlns:r="http://schemas.openxmlformats.org/officeDocument/2006/relationships" xmlns:p="http://schemas.openxmlformats.org/presentationml/2006/main" type="tx">
  <p:cSld name="21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38" name="Shape 373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39" name="Shape 37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4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41" name="Shape 3741"/>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42" name="Shape 3742"/>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743" name="Shape 3743"/>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44" name="Shape 374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0172428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39.xml><?xml version="1.0" encoding="utf-8"?>
<p:sldLayout xmlns:a="http://schemas.openxmlformats.org/drawingml/2006/main" xmlns:r="http://schemas.openxmlformats.org/officeDocument/2006/relationships" xmlns:p="http://schemas.openxmlformats.org/presentationml/2006/main" type="tx">
  <p:cSld name="4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51" name="Shape 375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52" name="Shape 37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5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54" name="Shape 375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755"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756" name="Shape 3756"/>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57" name="Shape 3757"/>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58" name="Shape 3758"/>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759"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760" name="Shape 376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228732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770" name="Shape 77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0.xml><?xml version="1.0" encoding="utf-8"?>
<p:sldLayout xmlns:a="http://schemas.openxmlformats.org/drawingml/2006/main" xmlns:r="http://schemas.openxmlformats.org/officeDocument/2006/relationships" xmlns:p="http://schemas.openxmlformats.org/presentationml/2006/main" type="tx">
  <p:cSld name="20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67" name="Shape 376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68" name="Shape 376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6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770"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771" name="Shape 377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72" name="Shape 3772"/>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73" name="Shape 377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7122345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1.xml><?xml version="1.0" encoding="utf-8"?>
<p:sldLayout xmlns:a="http://schemas.openxmlformats.org/drawingml/2006/main" xmlns:r="http://schemas.openxmlformats.org/officeDocument/2006/relationships" xmlns:p="http://schemas.openxmlformats.org/presentationml/2006/main" type="tx">
  <p:cSld name="15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80" name="Shape 378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81" name="Shape 37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8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83" name="Shape 3783"/>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784"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785"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786" name="Shape 3786"/>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87" name="Shape 3787"/>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88" name="Shape 3788"/>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789"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790" name="Shape 379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603531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2.xml><?xml version="1.0" encoding="utf-8"?>
<p:sldLayout xmlns:a="http://schemas.openxmlformats.org/drawingml/2006/main" xmlns:r="http://schemas.openxmlformats.org/officeDocument/2006/relationships" xmlns:p="http://schemas.openxmlformats.org/presentationml/2006/main" type="tx">
  <p:cSld name="4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97" name="Shape 379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98" name="Shape 379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9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80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801" name="Shape 38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02"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803" name="Shape 380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9209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3.xml><?xml version="1.0" encoding="utf-8"?>
<p:sldLayout xmlns:a="http://schemas.openxmlformats.org/drawingml/2006/main" xmlns:r="http://schemas.openxmlformats.org/officeDocument/2006/relationships" xmlns:p="http://schemas.openxmlformats.org/presentationml/2006/main" type="tx">
  <p:cSld name="4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10" name="Shape 381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11" name="Shape 381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1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81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814"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815" name="Shape 381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816" name="Shape 381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12538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4.xml><?xml version="1.0" encoding="utf-8"?>
<p:sldLayout xmlns:a="http://schemas.openxmlformats.org/drawingml/2006/main" xmlns:r="http://schemas.openxmlformats.org/officeDocument/2006/relationships" xmlns:p="http://schemas.openxmlformats.org/presentationml/2006/main" type="tx">
  <p:cSld name="15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23" name="Shape 382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24" name="Shape 382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2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26" name="Shape 3826"/>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827" name="Shape 3827"/>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828" name="Shape 3828"/>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7091243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5.xml><?xml version="1.0" encoding="utf-8"?>
<p:sldLayout xmlns:a="http://schemas.openxmlformats.org/drawingml/2006/main" xmlns:r="http://schemas.openxmlformats.org/officeDocument/2006/relationships" xmlns:p="http://schemas.openxmlformats.org/presentationml/2006/main" type="tx">
  <p:cSld name="22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35" name="Shape 383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36" name="Shape 38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3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38" name="Shape 3838"/>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39" name="Shape 3839"/>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840" name="Shape 384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5892735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6.xml><?xml version="1.0" encoding="utf-8"?>
<p:sldLayout xmlns:a="http://schemas.openxmlformats.org/drawingml/2006/main" xmlns:r="http://schemas.openxmlformats.org/officeDocument/2006/relationships" xmlns:p="http://schemas.openxmlformats.org/presentationml/2006/main" type="tx">
  <p:cSld name="27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47" name="Shape 38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48" name="Shape 38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50" name="Shape 385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51" name="Shape 3851"/>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852" name="Shape 3852"/>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853" name="Shape 385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33877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7.xml><?xml version="1.0" encoding="utf-8"?>
<p:sldLayout xmlns:a="http://schemas.openxmlformats.org/drawingml/2006/main" xmlns:r="http://schemas.openxmlformats.org/officeDocument/2006/relationships" xmlns:p="http://schemas.openxmlformats.org/presentationml/2006/main" type="tx">
  <p:cSld name="21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60" name="Shape 386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61" name="Shape 386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6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86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864" name="Shape 3864"/>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65" name="Shape 386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66"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867" name="Shape 386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949210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8.xml><?xml version="1.0" encoding="utf-8"?>
<p:sldLayout xmlns:a="http://schemas.openxmlformats.org/drawingml/2006/main" xmlns:r="http://schemas.openxmlformats.org/officeDocument/2006/relationships" xmlns:p="http://schemas.openxmlformats.org/presentationml/2006/main" type="tx">
  <p:cSld name="22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74" name="Shape 387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75" name="Shape 387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7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77" name="Shape 387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78" name="Shape 387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547532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9.xml><?xml version="1.0" encoding="utf-8"?>
<p:sldLayout xmlns:a="http://schemas.openxmlformats.org/drawingml/2006/main" xmlns:r="http://schemas.openxmlformats.org/officeDocument/2006/relationships" xmlns:p="http://schemas.openxmlformats.org/presentationml/2006/main" type="tx">
  <p:cSld name="2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85" name="Shape 388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86" name="Shape 388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8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88" name="Shape 388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710611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77" name="Shape 777"/>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778" name="Shape 778"/>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79" name="Shape 779"/>
          <p:cNvSpPr>
            <a:spLocks noGrp="1"/>
          </p:cNvSpPr>
          <p:nvPr>
            <p:ph type="body" sz="quarter" idx="13"/>
          </p:nvPr>
        </p:nvSpPr>
        <p:spPr>
          <a:xfrm>
            <a:off x="839787" y="2057400"/>
            <a:ext cx="3932238" cy="3811588"/>
          </a:xfrm>
          <a:prstGeom prst="rect">
            <a:avLst/>
          </a:prstGeom>
        </p:spPr>
        <p:txBody>
          <a:bodyPr/>
          <a:lstStyle/>
          <a:p>
            <a:endParaRPr/>
          </a:p>
        </p:txBody>
      </p:sp>
      <p:sp>
        <p:nvSpPr>
          <p:cNvPr id="780" name="Shape 78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0.xml><?xml version="1.0" encoding="utf-8"?>
<p:sldLayout xmlns:a="http://schemas.openxmlformats.org/drawingml/2006/main" xmlns:r="http://schemas.openxmlformats.org/officeDocument/2006/relationships" xmlns:p="http://schemas.openxmlformats.org/presentationml/2006/main" type="tx">
  <p:cSld name="17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95" name="Shape 389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96" name="Shape 389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9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98" name="Shape 3898"/>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899" name="Shape 3899"/>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00" name="Shape 3900"/>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01" name="Shape 3901"/>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902" name="Shape 390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005597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1.xml><?xml version="1.0" encoding="utf-8"?>
<p:sldLayout xmlns:a="http://schemas.openxmlformats.org/drawingml/2006/main" xmlns:r="http://schemas.openxmlformats.org/officeDocument/2006/relationships" xmlns:p="http://schemas.openxmlformats.org/presentationml/2006/main" type="tx">
  <p:cSld name="22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09" name="Shape 390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10" name="Shape 391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1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912" name="Shape 3912"/>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13" name="Shape 3913"/>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914" name="Shape 3914"/>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15" name="Shape 391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5668136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2.xml><?xml version="1.0" encoding="utf-8"?>
<p:sldLayout xmlns:a="http://schemas.openxmlformats.org/drawingml/2006/main" xmlns:r="http://schemas.openxmlformats.org/officeDocument/2006/relationships" xmlns:p="http://schemas.openxmlformats.org/presentationml/2006/main" type="tx">
  <p:cSld name="4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22" name="Shape 392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23" name="Shape 392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2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925" name="Shape 392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926"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927" name="Shape 3927"/>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28" name="Shape 3928"/>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29" name="Shape 3929"/>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930"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931" name="Shape 393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2472651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3.xml><?xml version="1.0" encoding="utf-8"?>
<p:sldLayout xmlns:a="http://schemas.openxmlformats.org/drawingml/2006/main" xmlns:r="http://schemas.openxmlformats.org/officeDocument/2006/relationships" xmlns:p="http://schemas.openxmlformats.org/presentationml/2006/main" type="tx">
  <p:cSld name="21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38" name="Shape 393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39" name="Shape 39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4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941"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942" name="Shape 394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43" name="Shape 3943"/>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44" name="Shape 394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6610965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4.xml><?xml version="1.0" encoding="utf-8"?>
<p:sldLayout xmlns:a="http://schemas.openxmlformats.org/drawingml/2006/main" xmlns:r="http://schemas.openxmlformats.org/officeDocument/2006/relationships" xmlns:p="http://schemas.openxmlformats.org/presentationml/2006/main" type="tx">
  <p:cSld name="16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51" name="Shape 395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52" name="Shape 39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5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954" name="Shape 395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955"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956"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957" name="Shape 3957"/>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58" name="Shape 3958"/>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59" name="Shape 3959"/>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960"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961" name="Shape 396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041271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5.xml><?xml version="1.0" encoding="utf-8"?>
<p:sldLayout xmlns:a="http://schemas.openxmlformats.org/drawingml/2006/main" xmlns:r="http://schemas.openxmlformats.org/officeDocument/2006/relationships" xmlns:p="http://schemas.openxmlformats.org/presentationml/2006/main" type="tx">
  <p:cSld name="50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68" name="Shape 396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69" name="Shape 396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7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97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972" name="Shape 397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73"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974" name="Shape 397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86694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6.xml><?xml version="1.0" encoding="utf-8"?>
<p:sldLayout xmlns:a="http://schemas.openxmlformats.org/drawingml/2006/main" xmlns:r="http://schemas.openxmlformats.org/officeDocument/2006/relationships" xmlns:p="http://schemas.openxmlformats.org/presentationml/2006/main" type="tx">
  <p:cSld name="5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81" name="Shape 398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82" name="Shape 398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8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98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985"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986" name="Shape 398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987" name="Shape 398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10429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7.xml><?xml version="1.0" encoding="utf-8"?>
<p:sldLayout xmlns:a="http://schemas.openxmlformats.org/drawingml/2006/main" xmlns:r="http://schemas.openxmlformats.org/officeDocument/2006/relationships" xmlns:p="http://schemas.openxmlformats.org/presentationml/2006/main" type="tx">
  <p:cSld name="16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94" name="Shape 399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95" name="Shape 39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9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997" name="Shape 3997"/>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998" name="Shape 3998"/>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99" name="Shape 3999"/>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020456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8.xml><?xml version="1.0" encoding="utf-8"?>
<p:sldLayout xmlns:a="http://schemas.openxmlformats.org/drawingml/2006/main" xmlns:r="http://schemas.openxmlformats.org/officeDocument/2006/relationships" xmlns:p="http://schemas.openxmlformats.org/presentationml/2006/main" type="tx">
  <p:cSld name="24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06" name="Shape 400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07" name="Shape 400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0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009"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010" name="Shape 4010"/>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011" name="Shape 4011"/>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012"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013" name="Shape 401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014" name="Shape 401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06980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59.xml><?xml version="1.0" encoding="utf-8"?>
<p:sldLayout xmlns:a="http://schemas.openxmlformats.org/drawingml/2006/main" xmlns:r="http://schemas.openxmlformats.org/officeDocument/2006/relationships" xmlns:p="http://schemas.openxmlformats.org/presentationml/2006/main" type="tx">
  <p:cSld name="25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21" name="Shape 402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22" name="Shape 40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2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024"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025" name="Shape 4025"/>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026" name="Shape 4026"/>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027"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028" name="Shape 402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029" name="Shape 402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96377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787" name="Shape 787"/>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788" name="Shape 788"/>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789" name="Shape 789"/>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790" name="Shape 79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0.xml><?xml version="1.0" encoding="utf-8"?>
<p:sldLayout xmlns:a="http://schemas.openxmlformats.org/drawingml/2006/main" xmlns:r="http://schemas.openxmlformats.org/officeDocument/2006/relationships" xmlns:p="http://schemas.openxmlformats.org/presentationml/2006/main" type="tx">
  <p:cSld name="2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36" name="Shape 403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37" name="Shape 403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3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39" name="Shape 4039"/>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040" name="Shape 4040"/>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041" name="Shape 40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0275256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1.xml><?xml version="1.0" encoding="utf-8"?>
<p:sldLayout xmlns:a="http://schemas.openxmlformats.org/drawingml/2006/main" xmlns:r="http://schemas.openxmlformats.org/officeDocument/2006/relationships" xmlns:p="http://schemas.openxmlformats.org/presentationml/2006/main" type="tx">
  <p:cSld name="28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48" name="Shape 40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49" name="Shape 40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51" name="Shape 405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052" name="Shape 4052"/>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053" name="Shape 4053"/>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4054" name="Shape 405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711189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2.xml><?xml version="1.0" encoding="utf-8"?>
<p:sldLayout xmlns:a="http://schemas.openxmlformats.org/drawingml/2006/main" xmlns:r="http://schemas.openxmlformats.org/officeDocument/2006/relationships" xmlns:p="http://schemas.openxmlformats.org/presentationml/2006/main" type="tx">
  <p:cSld name="22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61" name="Shape 40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62" name="Shape 40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06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065" name="Shape 4065"/>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066" name="Shape 40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67"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4068" name="Shape 406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209660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3.xml><?xml version="1.0" encoding="utf-8"?>
<p:sldLayout xmlns:a="http://schemas.openxmlformats.org/drawingml/2006/main" xmlns:r="http://schemas.openxmlformats.org/officeDocument/2006/relationships" xmlns:p="http://schemas.openxmlformats.org/presentationml/2006/main" type="tx">
  <p:cSld name="23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75" name="Shape 40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76" name="Shape 40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78" name="Shape 407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079" name="Shape 407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651499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4.xml><?xml version="1.0" encoding="utf-8"?>
<p:sldLayout xmlns:a="http://schemas.openxmlformats.org/drawingml/2006/main" xmlns:r="http://schemas.openxmlformats.org/officeDocument/2006/relationships" xmlns:p="http://schemas.openxmlformats.org/presentationml/2006/main" type="tx">
  <p:cSld name="23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86" name="Shape 408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87" name="Shape 40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8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89" name="Shape 408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1050719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5.xml><?xml version="1.0" encoding="utf-8"?>
<p:sldLayout xmlns:a="http://schemas.openxmlformats.org/drawingml/2006/main" xmlns:r="http://schemas.openxmlformats.org/officeDocument/2006/relationships" xmlns:p="http://schemas.openxmlformats.org/presentationml/2006/main" type="tx">
  <p:cSld name="18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96" name="Shape 409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97" name="Shape 409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9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99" name="Shape 4099"/>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4100" name="Shape 4100"/>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01" name="Shape 4101"/>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02" name="Shape 4102"/>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4103" name="Shape 410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249274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6.xml><?xml version="1.0" encoding="utf-8"?>
<p:sldLayout xmlns:a="http://schemas.openxmlformats.org/drawingml/2006/main" xmlns:r="http://schemas.openxmlformats.org/officeDocument/2006/relationships" xmlns:p="http://schemas.openxmlformats.org/presentationml/2006/main" type="tx">
  <p:cSld name="23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10" name="Shape 411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11" name="Shape 411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1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113" name="Shape 4113"/>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14" name="Shape 4114"/>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4115" name="Shape 4115"/>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16" name="Shape 411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132605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7.xml><?xml version="1.0" encoding="utf-8"?>
<p:sldLayout xmlns:a="http://schemas.openxmlformats.org/drawingml/2006/main" xmlns:r="http://schemas.openxmlformats.org/officeDocument/2006/relationships" xmlns:p="http://schemas.openxmlformats.org/presentationml/2006/main" type="tx">
  <p:cSld name="5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23" name="Shape 412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24" name="Shape 412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2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126" name="Shape 412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412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4128" name="Shape 412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29" name="Shape 412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30" name="Shape 4130"/>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413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4132" name="Shape 413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242128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8.xml><?xml version="1.0" encoding="utf-8"?>
<p:sldLayout xmlns:a="http://schemas.openxmlformats.org/drawingml/2006/main" xmlns:r="http://schemas.openxmlformats.org/officeDocument/2006/relationships" xmlns:p="http://schemas.openxmlformats.org/presentationml/2006/main" type="tx">
  <p:cSld name="22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39" name="Shape 413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40" name="Shape 414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4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14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4143" name="Shape 414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44" name="Shape 414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45" name="Shape 414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82291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69.xml><?xml version="1.0" encoding="utf-8"?>
<p:sldLayout xmlns:a="http://schemas.openxmlformats.org/drawingml/2006/main" xmlns:r="http://schemas.openxmlformats.org/officeDocument/2006/relationships" xmlns:p="http://schemas.openxmlformats.org/presentationml/2006/main" type="tx">
  <p:cSld name="17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52" name="Shape 415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53" name="Shape 41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5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155" name="Shape 415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4156"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415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4158" name="Shape 415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59" name="Shape 415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60" name="Shape 4160"/>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416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4162" name="Shape 416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4214356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797" name="Shape 797"/>
          <p:cNvSpPr>
            <a:spLocks noGrp="1"/>
          </p:cNvSpPr>
          <p:nvPr>
            <p:ph type="title"/>
          </p:nvPr>
        </p:nvSpPr>
        <p:spPr>
          <a:prstGeom prst="rect">
            <a:avLst/>
          </a:prstGeom>
        </p:spPr>
        <p:txBody>
          <a:bodyPr/>
          <a:lstStyle/>
          <a:p>
            <a:r>
              <a:t>Title Text</a:t>
            </a:r>
          </a:p>
        </p:txBody>
      </p:sp>
      <p:sp>
        <p:nvSpPr>
          <p:cNvPr id="798" name="Shape 798"/>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99" name="Shape 79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70.xml><?xml version="1.0" encoding="utf-8"?>
<p:sldLayout xmlns:a="http://schemas.openxmlformats.org/drawingml/2006/main" xmlns:r="http://schemas.openxmlformats.org/officeDocument/2006/relationships" xmlns:p="http://schemas.openxmlformats.org/presentationml/2006/main" type="tx">
  <p:cSld name="5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69" name="Shape 416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70" name="Shape 41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7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17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173" name="Shape 417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74"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4175" name="Shape 417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0123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71.xml><?xml version="1.0" encoding="utf-8"?>
<p:sldLayout xmlns:a="http://schemas.openxmlformats.org/drawingml/2006/main" xmlns:r="http://schemas.openxmlformats.org/officeDocument/2006/relationships" xmlns:p="http://schemas.openxmlformats.org/presentationml/2006/main" type="tx">
  <p:cSld name="5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82" name="Shape 418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83" name="Shape 418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8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18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4186"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4187" name="Shape 41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4188" name="Shape 418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607695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72.xml><?xml version="1.0" encoding="utf-8"?>
<p:sldLayout xmlns:a="http://schemas.openxmlformats.org/drawingml/2006/main" xmlns:r="http://schemas.openxmlformats.org/officeDocument/2006/relationships" xmlns:p="http://schemas.openxmlformats.org/presentationml/2006/main" type="tx">
  <p:cSld name="17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95" name="Shape 419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96" name="Shape 419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9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198" name="Shape 4198"/>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4199" name="Shape 4199"/>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200" name="Shape 4200"/>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2189390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73.xml><?xml version="1.0" encoding="utf-8"?>
<p:sldLayout xmlns:a="http://schemas.openxmlformats.org/drawingml/2006/main" xmlns:r="http://schemas.openxmlformats.org/officeDocument/2006/relationships" xmlns:p="http://schemas.openxmlformats.org/presentationml/2006/main" type="tx">
  <p:cSld name="23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07" name="Shape 420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08" name="Shape 42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0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21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211" name="Shape 4211"/>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212" name="Shape 421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13"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4214" name="Shape 421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975653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74.xml><?xml version="1.0" encoding="utf-8"?>
<p:sldLayout xmlns:a="http://schemas.openxmlformats.org/drawingml/2006/main" xmlns:r="http://schemas.openxmlformats.org/officeDocument/2006/relationships" xmlns:p="http://schemas.openxmlformats.org/presentationml/2006/main" type="tx">
  <p:cSld name="29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21" name="Shape 422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22" name="Shape 42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2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224" name="Shape 422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225" name="Shape 4225"/>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226" name="Shape 4226"/>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4227" name="Shape 422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822350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75.xml><?xml version="1.0" encoding="utf-8"?>
<p:sldLayout xmlns:a="http://schemas.openxmlformats.org/drawingml/2006/main" xmlns:r="http://schemas.openxmlformats.org/officeDocument/2006/relationships" xmlns:p="http://schemas.openxmlformats.org/presentationml/2006/main" type="tx">
  <p:cSld name="26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34" name="Shape 423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35" name="Shape 423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3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237"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238" name="Shape 4238"/>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239" name="Shape 4239"/>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240"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241" name="Shape 424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242" name="Shape 424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28467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76.xml><?xml version="1.0" encoding="utf-8"?>
<p:sldLayout xmlns:a="http://schemas.openxmlformats.org/drawingml/2006/main" xmlns:r="http://schemas.openxmlformats.org/officeDocument/2006/relationships" xmlns:p="http://schemas.openxmlformats.org/presentationml/2006/main" type="tx">
  <p:cSld name="23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49" name="Shape 42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50" name="Shape 42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25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4253" name="Shape 425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254" name="Shape 425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255" name="Shape 425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extLst>
      <p:ext uri="{BB962C8B-B14F-4D97-AF65-F5344CB8AC3E}">
        <p14:creationId xmlns:p14="http://schemas.microsoft.com/office/powerpoint/2010/main" val="3206873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806" name="Shape 806"/>
          <p:cNvSpPr>
            <a:spLocks noGrp="1"/>
          </p:cNvSpPr>
          <p:nvPr>
            <p:ph type="title"/>
          </p:nvPr>
        </p:nvSpPr>
        <p:spPr>
          <a:xfrm>
            <a:off x="8724900" y="365125"/>
            <a:ext cx="2628900" cy="5811838"/>
          </a:xfrm>
          <a:prstGeom prst="rect">
            <a:avLst/>
          </a:prstGeom>
        </p:spPr>
        <p:txBody>
          <a:bodyPr/>
          <a:lstStyle/>
          <a:p>
            <a:r>
              <a:t>Title Text</a:t>
            </a:r>
          </a:p>
        </p:txBody>
      </p:sp>
      <p:sp>
        <p:nvSpPr>
          <p:cNvPr id="807" name="Shape 807"/>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08" name="Shape 80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tx">
  <p:cSld name="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15" name="Shape 8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16" name="Shape 8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818"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819" name="Shape 819"/>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820" name="Shape 820"/>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821"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822" name="Shape 8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823" name="Shape 82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63" name="Shape 63"/>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64" name="Shape 64"/>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65" name="Shape 65"/>
          <p:cNvSpPr>
            <a:spLocks noGrp="1"/>
          </p:cNvSpPr>
          <p:nvPr>
            <p:ph type="body" sz="quarter" idx="13"/>
          </p:nvPr>
        </p:nvSpPr>
        <p:spPr>
          <a:xfrm>
            <a:off x="839787" y="2057400"/>
            <a:ext cx="3932238" cy="3811588"/>
          </a:xfrm>
          <a:prstGeom prst="rect">
            <a:avLst/>
          </a:prstGeom>
        </p:spPr>
        <p:txBody>
          <a:bodyPr/>
          <a:lstStyle/>
          <a:p>
            <a:endParaRPr/>
          </a:p>
        </p:txBody>
      </p:sp>
      <p:sp>
        <p:nvSpPr>
          <p:cNvPr id="66" name="Shape 6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tx">
  <p:cSld name="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30" name="Shape 83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31" name="Shape 83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3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33" name="Shape 833"/>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34" name="Shape 834"/>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835" name="Shape 83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tx">
  <p:cSld name="1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42" name="Shape 84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43" name="Shape 84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4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45" name="Shape 84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46" name="Shape 846"/>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847" name="Shape 847"/>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848" name="Shape 84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55" name="Shape 85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56" name="Shape 8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5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85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859" name="Shape 859"/>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60" name="Shape 86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61"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862" name="Shape 86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tx">
  <p:cSld name="1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69" name="Shape 86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70" name="Shape 8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7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72" name="Shape 87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73" name="Shape 87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tx">
  <p:cSld name="1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80" name="Shape 88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81" name="Shape 8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8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83" name="Shape 8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90" name="Shape 8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91" name="Shape 8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93" name="Shape 893"/>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894" name="Shape 894"/>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95" name="Shape 895"/>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896" name="Shape 896"/>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897" name="Shape 8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tx">
  <p:cSld name="1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04" name="Shape 9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05" name="Shape 9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907" name="Shape 907"/>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908" name="Shape 908"/>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909" name="Shape 909"/>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10" name="Shape 91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17" name="Shape 91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18" name="Shape 9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1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920" name="Shape 92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921"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922" name="Shape 922"/>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923" name="Shape 923"/>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24" name="Shape 924"/>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925"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926" name="Shape 92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46" name="Shape 9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47" name="Shape 9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949" name="Shape 949"/>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950"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951"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952" name="Shape 952"/>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953" name="Shape 953"/>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54" name="Shape 954"/>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955"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956" name="Shape 95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63" name="Shape 96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64" name="Shape 96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6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96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967" name="Shape 9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68"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969" name="Shape 96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73" name="Shape 73"/>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74" name="Shape 74"/>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75" name="Shape 75"/>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76" name="Shape 9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77" name="Shape 9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97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980"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981" name="Shape 9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982" name="Shape 98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89" name="Shape 9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90" name="Shape 9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992" name="Shape 992"/>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993" name="Shape 993"/>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94" name="Shape 994"/>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type="tx">
  <p:cSld name="2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01" name="Shape 10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02" name="Shape 10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04" name="Shape 1004"/>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05" name="Shape 1005"/>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06" name="Shape 100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2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13" name="Shape 101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14" name="Shape 101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1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16" name="Shape 101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17" name="Shape 1017"/>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18" name="Shape 1018"/>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019" name="Shape 101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tx">
  <p:cSld name="1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26" name="Shape 102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27" name="Shape 102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2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02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030" name="Shape 1030"/>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31" name="Shape 103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32"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033" name="Shape 103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type="tx">
  <p:cSld name="2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40" name="Shape 104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41" name="Shape 104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4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43" name="Shape 104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44" name="Shape 104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tx">
  <p:cSld name="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51" name="Shape 105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52" name="Shape 10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5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54" name="Shape 105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type="tx">
  <p:cSld name="2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61" name="Shape 10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62" name="Shape 10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64" name="Shape 1064"/>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065" name="Shape 1065"/>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66" name="Shape 1066"/>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67" name="Shape 1067"/>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068" name="Shape 106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type="tx">
  <p:cSld name="2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75" name="Shape 10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76" name="Shape 10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78" name="Shape 1078"/>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79" name="Shape 1079"/>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080" name="Shape 1080"/>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81" name="Shape 108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tx">
  <p:cSld name="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88" name="Shape 108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89" name="Shape 108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9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91" name="Shape 1091"/>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092"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093" name="Shape 1093"/>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94" name="Shape 1094"/>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95" name="Shape 1095"/>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096"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097" name="Shape 10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83" name="Shape 83"/>
          <p:cNvSpPr>
            <a:spLocks noGrp="1"/>
          </p:cNvSpPr>
          <p:nvPr>
            <p:ph type="title"/>
          </p:nvPr>
        </p:nvSpPr>
        <p:spPr>
          <a:prstGeom prst="rect">
            <a:avLst/>
          </a:prstGeom>
        </p:spPr>
        <p:txBody>
          <a:bodyPr/>
          <a:lstStyle/>
          <a:p>
            <a:r>
              <a:t>Title Text</a:t>
            </a:r>
          </a:p>
        </p:txBody>
      </p:sp>
      <p:sp>
        <p:nvSpPr>
          <p:cNvPr id="84" name="Shape 84"/>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5" name="Shape 8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tx">
  <p:cSld name="1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04" name="Shape 11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05" name="Shape 11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07"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108" name="Shape 110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109" name="Shape 1109"/>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110" name="Shape 111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type="tx">
  <p:cSld name="1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17" name="Shape 111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18" name="Shape 11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1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120" name="Shape 112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121"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1122"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123" name="Shape 1123"/>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124" name="Shape 1124"/>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125" name="Shape 1125"/>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126"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127" name="Shape 112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tx">
  <p:cSld name="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34" name="Shape 113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35" name="Shape 113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3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3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138" name="Shape 113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39"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1140" name="Shape 114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type="tx">
  <p:cSld name="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47" name="Shape 11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48" name="Shape 11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5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151"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1152" name="Shape 11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1153" name="Shape 115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type="tx">
  <p:cSld name="1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60" name="Shape 116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61" name="Shape 116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6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163" name="Shape 1163"/>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1164" name="Shape 1164"/>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165" name="Shape 1165"/>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tx">
  <p:cSld name="2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72" name="Shape 117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73" name="Shape 117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7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75"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176" name="Shape 1176"/>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177" name="Shape 1177"/>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178"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179" name="Shape 117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180" name="Shape 118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tx">
  <p:cSld name="3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87" name="Shape 118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88" name="Shape 11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8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90"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191" name="Shape 1191"/>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192" name="Shape 1192"/>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193"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194" name="Shape 119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195" name="Shape 119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type="tx">
  <p:cSld name="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02" name="Shape 120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03" name="Shape 120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0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05" name="Shape 1205"/>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06" name="Shape 1206"/>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07" name="Shape 12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type="tx">
  <p:cSld name="3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14" name="Shape 121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15" name="Shape 121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1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17" name="Shape 121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18" name="Shape 1218"/>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19" name="Shape 1219"/>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220" name="Shape 122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type="tx">
  <p:cSld name="2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27" name="Shape 122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28" name="Shape 122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2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23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231" name="Shape 1231"/>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32" name="Shape 123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33"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234" name="Shape 123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Masters/_rels/slideMaster1.xml.rels><?xml version="1.0" encoding="UTF-8" standalone="yes"?>
<Relationships xmlns="http://schemas.openxmlformats.org/package/2006/relationships"><Relationship Id="rId106" Type="http://schemas.openxmlformats.org/officeDocument/2006/relationships/slideLayout" Target="../slideLayouts/slideLayout106.xml"/><Relationship Id="rId107" Type="http://schemas.openxmlformats.org/officeDocument/2006/relationships/slideLayout" Target="../slideLayouts/slideLayout107.xml"/><Relationship Id="rId108" Type="http://schemas.openxmlformats.org/officeDocument/2006/relationships/slideLayout" Target="../slideLayouts/slideLayout108.xml"/><Relationship Id="rId109" Type="http://schemas.openxmlformats.org/officeDocument/2006/relationships/slideLayout" Target="../slideLayouts/slideLayout109.xml"/><Relationship Id="rId70" Type="http://schemas.openxmlformats.org/officeDocument/2006/relationships/slideLayout" Target="../slideLayouts/slideLayout70.xml"/><Relationship Id="rId71" Type="http://schemas.openxmlformats.org/officeDocument/2006/relationships/slideLayout" Target="../slideLayouts/slideLayout71.xml"/><Relationship Id="rId72" Type="http://schemas.openxmlformats.org/officeDocument/2006/relationships/slideLayout" Target="../slideLayouts/slideLayout72.xml"/><Relationship Id="rId73" Type="http://schemas.openxmlformats.org/officeDocument/2006/relationships/slideLayout" Target="../slideLayouts/slideLayout73.xml"/><Relationship Id="rId74" Type="http://schemas.openxmlformats.org/officeDocument/2006/relationships/slideLayout" Target="../slideLayouts/slideLayout74.xml"/><Relationship Id="rId75" Type="http://schemas.openxmlformats.org/officeDocument/2006/relationships/slideLayout" Target="../slideLayouts/slideLayout75.xml"/><Relationship Id="rId76" Type="http://schemas.openxmlformats.org/officeDocument/2006/relationships/slideLayout" Target="../slideLayouts/slideLayout76.xml"/><Relationship Id="rId77" Type="http://schemas.openxmlformats.org/officeDocument/2006/relationships/slideLayout" Target="../slideLayouts/slideLayout77.xml"/><Relationship Id="rId78" Type="http://schemas.openxmlformats.org/officeDocument/2006/relationships/slideLayout" Target="../slideLayouts/slideLayout78.xml"/><Relationship Id="rId79" Type="http://schemas.openxmlformats.org/officeDocument/2006/relationships/slideLayout" Target="../slideLayouts/slideLayout79.xml"/><Relationship Id="rId170" Type="http://schemas.openxmlformats.org/officeDocument/2006/relationships/slideLayout" Target="../slideLayouts/slideLayout170.xml"/><Relationship Id="rId171" Type="http://schemas.openxmlformats.org/officeDocument/2006/relationships/slideLayout" Target="../slideLayouts/slideLayout171.xml"/><Relationship Id="rId172" Type="http://schemas.openxmlformats.org/officeDocument/2006/relationships/slideLayout" Target="../slideLayouts/slideLayout172.xml"/><Relationship Id="rId173" Type="http://schemas.openxmlformats.org/officeDocument/2006/relationships/slideLayout" Target="../slideLayouts/slideLayout173.xml"/><Relationship Id="rId174" Type="http://schemas.openxmlformats.org/officeDocument/2006/relationships/slideLayout" Target="../slideLayouts/slideLayout174.xml"/><Relationship Id="rId175" Type="http://schemas.openxmlformats.org/officeDocument/2006/relationships/slideLayout" Target="../slideLayouts/slideLayout175.xml"/><Relationship Id="rId176" Type="http://schemas.openxmlformats.org/officeDocument/2006/relationships/slideLayout" Target="../slideLayouts/slideLayout176.xml"/><Relationship Id="rId177" Type="http://schemas.openxmlformats.org/officeDocument/2006/relationships/slideLayout" Target="../slideLayouts/slideLayout177.xml"/><Relationship Id="rId178" Type="http://schemas.openxmlformats.org/officeDocument/2006/relationships/slideLayout" Target="../slideLayouts/slideLayout178.xml"/><Relationship Id="rId179" Type="http://schemas.openxmlformats.org/officeDocument/2006/relationships/slideLayout" Target="../slideLayouts/slideLayout179.xml"/><Relationship Id="rId260" Type="http://schemas.openxmlformats.org/officeDocument/2006/relationships/slideLayout" Target="../slideLayouts/slideLayout260.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61" Type="http://schemas.openxmlformats.org/officeDocument/2006/relationships/slideLayout" Target="../slideLayouts/slideLayout261.xml"/><Relationship Id="rId262" Type="http://schemas.openxmlformats.org/officeDocument/2006/relationships/slideLayout" Target="../slideLayouts/slideLayout262.xml"/><Relationship Id="rId263" Type="http://schemas.openxmlformats.org/officeDocument/2006/relationships/slideLayout" Target="../slideLayouts/slideLayout263.xml"/><Relationship Id="rId264" Type="http://schemas.openxmlformats.org/officeDocument/2006/relationships/slideLayout" Target="../slideLayouts/slideLayout264.xml"/><Relationship Id="rId110" Type="http://schemas.openxmlformats.org/officeDocument/2006/relationships/slideLayout" Target="../slideLayouts/slideLayout110.xml"/><Relationship Id="rId111" Type="http://schemas.openxmlformats.org/officeDocument/2006/relationships/slideLayout" Target="../slideLayouts/slideLayout111.xml"/><Relationship Id="rId112" Type="http://schemas.openxmlformats.org/officeDocument/2006/relationships/slideLayout" Target="../slideLayouts/slideLayout112.xml"/><Relationship Id="rId113" Type="http://schemas.openxmlformats.org/officeDocument/2006/relationships/slideLayout" Target="../slideLayouts/slideLayout113.xml"/><Relationship Id="rId114" Type="http://schemas.openxmlformats.org/officeDocument/2006/relationships/slideLayout" Target="../slideLayouts/slideLayout114.xml"/><Relationship Id="rId115" Type="http://schemas.openxmlformats.org/officeDocument/2006/relationships/slideLayout" Target="../slideLayouts/slideLayout115.xml"/><Relationship Id="rId116" Type="http://schemas.openxmlformats.org/officeDocument/2006/relationships/slideLayout" Target="../slideLayouts/slideLayout116.xml"/><Relationship Id="rId117" Type="http://schemas.openxmlformats.org/officeDocument/2006/relationships/slideLayout" Target="../slideLayouts/slideLayout117.xml"/><Relationship Id="rId118" Type="http://schemas.openxmlformats.org/officeDocument/2006/relationships/slideLayout" Target="../slideLayouts/slideLayout118.xml"/><Relationship Id="rId119" Type="http://schemas.openxmlformats.org/officeDocument/2006/relationships/slideLayout" Target="../slideLayouts/slideLayout119.xml"/><Relationship Id="rId200" Type="http://schemas.openxmlformats.org/officeDocument/2006/relationships/slideLayout" Target="../slideLayouts/slideLayout200.xml"/><Relationship Id="rId201" Type="http://schemas.openxmlformats.org/officeDocument/2006/relationships/slideLayout" Target="../slideLayouts/slideLayout201.xml"/><Relationship Id="rId202" Type="http://schemas.openxmlformats.org/officeDocument/2006/relationships/slideLayout" Target="../slideLayouts/slideLayout202.xml"/><Relationship Id="rId203" Type="http://schemas.openxmlformats.org/officeDocument/2006/relationships/slideLayout" Target="../slideLayouts/slideLayout203.xml"/><Relationship Id="rId204" Type="http://schemas.openxmlformats.org/officeDocument/2006/relationships/slideLayout" Target="../slideLayouts/slideLayout204.xml"/><Relationship Id="rId205" Type="http://schemas.openxmlformats.org/officeDocument/2006/relationships/slideLayout" Target="../slideLayouts/slideLayout205.xml"/><Relationship Id="rId206" Type="http://schemas.openxmlformats.org/officeDocument/2006/relationships/slideLayout" Target="../slideLayouts/slideLayout206.xml"/><Relationship Id="rId207" Type="http://schemas.openxmlformats.org/officeDocument/2006/relationships/slideLayout" Target="../slideLayouts/slideLayout207.xml"/><Relationship Id="rId208" Type="http://schemas.openxmlformats.org/officeDocument/2006/relationships/slideLayout" Target="../slideLayouts/slideLayout208.xml"/><Relationship Id="rId209" Type="http://schemas.openxmlformats.org/officeDocument/2006/relationships/slideLayout" Target="../slideLayouts/slideLayout209.xml"/><Relationship Id="rId265" Type="http://schemas.openxmlformats.org/officeDocument/2006/relationships/slideLayout" Target="../slideLayouts/slideLayout265.xml"/><Relationship Id="rId266" Type="http://schemas.openxmlformats.org/officeDocument/2006/relationships/slideLayout" Target="../slideLayouts/slideLayout266.xml"/><Relationship Id="rId267" Type="http://schemas.openxmlformats.org/officeDocument/2006/relationships/slideLayout" Target="../slideLayouts/slideLayout267.xml"/><Relationship Id="rId268" Type="http://schemas.openxmlformats.org/officeDocument/2006/relationships/slideLayout" Target="../slideLayouts/slideLayout268.xml"/><Relationship Id="rId269" Type="http://schemas.openxmlformats.org/officeDocument/2006/relationships/slideLayout" Target="../slideLayouts/slideLayout26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80" Type="http://schemas.openxmlformats.org/officeDocument/2006/relationships/slideLayout" Target="../slideLayouts/slideLayout80.xml"/><Relationship Id="rId81" Type="http://schemas.openxmlformats.org/officeDocument/2006/relationships/slideLayout" Target="../slideLayouts/slideLayout81.xml"/><Relationship Id="rId82" Type="http://schemas.openxmlformats.org/officeDocument/2006/relationships/slideLayout" Target="../slideLayouts/slideLayout82.xml"/><Relationship Id="rId83" Type="http://schemas.openxmlformats.org/officeDocument/2006/relationships/slideLayout" Target="../slideLayouts/slideLayout83.xml"/><Relationship Id="rId84" Type="http://schemas.openxmlformats.org/officeDocument/2006/relationships/slideLayout" Target="../slideLayouts/slideLayout84.xml"/><Relationship Id="rId85" Type="http://schemas.openxmlformats.org/officeDocument/2006/relationships/slideLayout" Target="../slideLayouts/slideLayout85.xml"/><Relationship Id="rId86" Type="http://schemas.openxmlformats.org/officeDocument/2006/relationships/slideLayout" Target="../slideLayouts/slideLayout86.xml"/><Relationship Id="rId87" Type="http://schemas.openxmlformats.org/officeDocument/2006/relationships/slideLayout" Target="../slideLayouts/slideLayout87.xml"/><Relationship Id="rId88" Type="http://schemas.openxmlformats.org/officeDocument/2006/relationships/slideLayout" Target="../slideLayouts/slideLayout88.xml"/><Relationship Id="rId89" Type="http://schemas.openxmlformats.org/officeDocument/2006/relationships/slideLayout" Target="../slideLayouts/slideLayout89.xml"/><Relationship Id="rId180" Type="http://schemas.openxmlformats.org/officeDocument/2006/relationships/slideLayout" Target="../slideLayouts/slideLayout180.xml"/><Relationship Id="rId181" Type="http://schemas.openxmlformats.org/officeDocument/2006/relationships/slideLayout" Target="../slideLayouts/slideLayout181.xml"/><Relationship Id="rId182" Type="http://schemas.openxmlformats.org/officeDocument/2006/relationships/slideLayout" Target="../slideLayouts/slideLayout182.xml"/><Relationship Id="rId183" Type="http://schemas.openxmlformats.org/officeDocument/2006/relationships/slideLayout" Target="../slideLayouts/slideLayout183.xml"/><Relationship Id="rId184" Type="http://schemas.openxmlformats.org/officeDocument/2006/relationships/slideLayout" Target="../slideLayouts/slideLayout184.xml"/><Relationship Id="rId185" Type="http://schemas.openxmlformats.org/officeDocument/2006/relationships/slideLayout" Target="../slideLayouts/slideLayout185.xml"/><Relationship Id="rId186" Type="http://schemas.openxmlformats.org/officeDocument/2006/relationships/slideLayout" Target="../slideLayouts/slideLayout186.xml"/><Relationship Id="rId187" Type="http://schemas.openxmlformats.org/officeDocument/2006/relationships/slideLayout" Target="../slideLayouts/slideLayout187.xml"/><Relationship Id="rId188" Type="http://schemas.openxmlformats.org/officeDocument/2006/relationships/slideLayout" Target="../slideLayouts/slideLayout188.xml"/><Relationship Id="rId189" Type="http://schemas.openxmlformats.org/officeDocument/2006/relationships/slideLayout" Target="../slideLayouts/slideLayout189.xml"/><Relationship Id="rId270" Type="http://schemas.openxmlformats.org/officeDocument/2006/relationships/slideLayout" Target="../slideLayouts/slideLayout270.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271" Type="http://schemas.openxmlformats.org/officeDocument/2006/relationships/slideLayout" Target="../slideLayouts/slideLayout271.xml"/><Relationship Id="rId272" Type="http://schemas.openxmlformats.org/officeDocument/2006/relationships/slideLayout" Target="../slideLayouts/slideLayout272.xml"/><Relationship Id="rId273" Type="http://schemas.openxmlformats.org/officeDocument/2006/relationships/slideLayout" Target="../slideLayouts/slideLayout273.xml"/><Relationship Id="rId274" Type="http://schemas.openxmlformats.org/officeDocument/2006/relationships/slideLayout" Target="../slideLayouts/slideLayout274.xml"/><Relationship Id="rId120" Type="http://schemas.openxmlformats.org/officeDocument/2006/relationships/slideLayout" Target="../slideLayouts/slideLayout120.xml"/><Relationship Id="rId121" Type="http://schemas.openxmlformats.org/officeDocument/2006/relationships/slideLayout" Target="../slideLayouts/slideLayout121.xml"/><Relationship Id="rId122" Type="http://schemas.openxmlformats.org/officeDocument/2006/relationships/slideLayout" Target="../slideLayouts/slideLayout122.xml"/><Relationship Id="rId123" Type="http://schemas.openxmlformats.org/officeDocument/2006/relationships/slideLayout" Target="../slideLayouts/slideLayout123.xml"/><Relationship Id="rId124" Type="http://schemas.openxmlformats.org/officeDocument/2006/relationships/slideLayout" Target="../slideLayouts/slideLayout124.xml"/><Relationship Id="rId125" Type="http://schemas.openxmlformats.org/officeDocument/2006/relationships/slideLayout" Target="../slideLayouts/slideLayout125.xml"/><Relationship Id="rId126" Type="http://schemas.openxmlformats.org/officeDocument/2006/relationships/slideLayout" Target="../slideLayouts/slideLayout126.xml"/><Relationship Id="rId127" Type="http://schemas.openxmlformats.org/officeDocument/2006/relationships/slideLayout" Target="../slideLayouts/slideLayout127.xml"/><Relationship Id="rId128" Type="http://schemas.openxmlformats.org/officeDocument/2006/relationships/slideLayout" Target="../slideLayouts/slideLayout128.xml"/><Relationship Id="rId129" Type="http://schemas.openxmlformats.org/officeDocument/2006/relationships/slideLayout" Target="../slideLayouts/slideLayout129.xml"/><Relationship Id="rId210" Type="http://schemas.openxmlformats.org/officeDocument/2006/relationships/slideLayout" Target="../slideLayouts/slideLayout210.xml"/><Relationship Id="rId211" Type="http://schemas.openxmlformats.org/officeDocument/2006/relationships/slideLayout" Target="../slideLayouts/slideLayout211.xml"/><Relationship Id="rId212" Type="http://schemas.openxmlformats.org/officeDocument/2006/relationships/slideLayout" Target="../slideLayouts/slideLayout212.xml"/><Relationship Id="rId213" Type="http://schemas.openxmlformats.org/officeDocument/2006/relationships/slideLayout" Target="../slideLayouts/slideLayout213.xml"/><Relationship Id="rId214" Type="http://schemas.openxmlformats.org/officeDocument/2006/relationships/slideLayout" Target="../slideLayouts/slideLayout214.xml"/><Relationship Id="rId215" Type="http://schemas.openxmlformats.org/officeDocument/2006/relationships/slideLayout" Target="../slideLayouts/slideLayout215.xml"/><Relationship Id="rId216" Type="http://schemas.openxmlformats.org/officeDocument/2006/relationships/slideLayout" Target="../slideLayouts/slideLayout216.xml"/><Relationship Id="rId217" Type="http://schemas.openxmlformats.org/officeDocument/2006/relationships/slideLayout" Target="../slideLayouts/slideLayout217.xml"/><Relationship Id="rId218" Type="http://schemas.openxmlformats.org/officeDocument/2006/relationships/slideLayout" Target="../slideLayouts/slideLayout218.xml"/><Relationship Id="rId219" Type="http://schemas.openxmlformats.org/officeDocument/2006/relationships/slideLayout" Target="../slideLayouts/slideLayout219.xml"/><Relationship Id="rId275" Type="http://schemas.openxmlformats.org/officeDocument/2006/relationships/slideLayout" Target="../slideLayouts/slideLayout275.xml"/><Relationship Id="rId276" Type="http://schemas.openxmlformats.org/officeDocument/2006/relationships/slideLayout" Target="../slideLayouts/slideLayout276.xml"/><Relationship Id="rId277" Type="http://schemas.openxmlformats.org/officeDocument/2006/relationships/slideLayout" Target="../slideLayouts/slideLayout277.xml"/><Relationship Id="rId278" Type="http://schemas.openxmlformats.org/officeDocument/2006/relationships/slideLayout" Target="../slideLayouts/slideLayout278.xml"/><Relationship Id="rId279" Type="http://schemas.openxmlformats.org/officeDocument/2006/relationships/slideLayout" Target="../slideLayouts/slideLayout279.xml"/><Relationship Id="rId300" Type="http://schemas.openxmlformats.org/officeDocument/2006/relationships/slideLayout" Target="../slideLayouts/slideLayout300.xml"/><Relationship Id="rId301" Type="http://schemas.openxmlformats.org/officeDocument/2006/relationships/slideLayout" Target="../slideLayouts/slideLayout301.xml"/><Relationship Id="rId302" Type="http://schemas.openxmlformats.org/officeDocument/2006/relationships/slideLayout" Target="../slideLayouts/slideLayout302.xml"/><Relationship Id="rId303" Type="http://schemas.openxmlformats.org/officeDocument/2006/relationships/slideLayout" Target="../slideLayouts/slideLayout303.xml"/><Relationship Id="rId304" Type="http://schemas.openxmlformats.org/officeDocument/2006/relationships/slideLayout" Target="../slideLayouts/slideLayout304.xml"/><Relationship Id="rId305" Type="http://schemas.openxmlformats.org/officeDocument/2006/relationships/slideLayout" Target="../slideLayouts/slideLayout305.xml"/><Relationship Id="rId306" Type="http://schemas.openxmlformats.org/officeDocument/2006/relationships/slideLayout" Target="../slideLayouts/slideLayout306.xml"/><Relationship Id="rId307" Type="http://schemas.openxmlformats.org/officeDocument/2006/relationships/slideLayout" Target="../slideLayouts/slideLayout307.xml"/><Relationship Id="rId308" Type="http://schemas.openxmlformats.org/officeDocument/2006/relationships/slideLayout" Target="../slideLayouts/slideLayout308.xml"/><Relationship Id="rId309" Type="http://schemas.openxmlformats.org/officeDocument/2006/relationships/slideLayout" Target="../slideLayouts/slideLayout309.xml"/><Relationship Id="rId90" Type="http://schemas.openxmlformats.org/officeDocument/2006/relationships/slideLayout" Target="../slideLayouts/slideLayout90.xml"/><Relationship Id="rId91" Type="http://schemas.openxmlformats.org/officeDocument/2006/relationships/slideLayout" Target="../slideLayouts/slideLayout91.xml"/><Relationship Id="rId92" Type="http://schemas.openxmlformats.org/officeDocument/2006/relationships/slideLayout" Target="../slideLayouts/slideLayout92.xml"/><Relationship Id="rId93" Type="http://schemas.openxmlformats.org/officeDocument/2006/relationships/slideLayout" Target="../slideLayouts/slideLayout93.xml"/><Relationship Id="rId94" Type="http://schemas.openxmlformats.org/officeDocument/2006/relationships/slideLayout" Target="../slideLayouts/slideLayout94.xml"/><Relationship Id="rId95" Type="http://schemas.openxmlformats.org/officeDocument/2006/relationships/slideLayout" Target="../slideLayouts/slideLayout95.xml"/><Relationship Id="rId96" Type="http://schemas.openxmlformats.org/officeDocument/2006/relationships/slideLayout" Target="../slideLayouts/slideLayout96.xml"/><Relationship Id="rId97" Type="http://schemas.openxmlformats.org/officeDocument/2006/relationships/slideLayout" Target="../slideLayouts/slideLayout97.xml"/><Relationship Id="rId98" Type="http://schemas.openxmlformats.org/officeDocument/2006/relationships/slideLayout" Target="../slideLayouts/slideLayout98.xml"/><Relationship Id="rId99" Type="http://schemas.openxmlformats.org/officeDocument/2006/relationships/slideLayout" Target="../slideLayouts/slideLayout99.xml"/><Relationship Id="rId190" Type="http://schemas.openxmlformats.org/officeDocument/2006/relationships/slideLayout" Target="../slideLayouts/slideLayout190.xml"/><Relationship Id="rId191" Type="http://schemas.openxmlformats.org/officeDocument/2006/relationships/slideLayout" Target="../slideLayouts/slideLayout191.xml"/><Relationship Id="rId192" Type="http://schemas.openxmlformats.org/officeDocument/2006/relationships/slideLayout" Target="../slideLayouts/slideLayout192.xml"/><Relationship Id="rId193" Type="http://schemas.openxmlformats.org/officeDocument/2006/relationships/slideLayout" Target="../slideLayouts/slideLayout193.xml"/><Relationship Id="rId194" Type="http://schemas.openxmlformats.org/officeDocument/2006/relationships/slideLayout" Target="../slideLayouts/slideLayout194.xml"/><Relationship Id="rId195" Type="http://schemas.openxmlformats.org/officeDocument/2006/relationships/slideLayout" Target="../slideLayouts/slideLayout195.xml"/><Relationship Id="rId196" Type="http://schemas.openxmlformats.org/officeDocument/2006/relationships/slideLayout" Target="../slideLayouts/slideLayout196.xml"/><Relationship Id="rId197" Type="http://schemas.openxmlformats.org/officeDocument/2006/relationships/slideLayout" Target="../slideLayouts/slideLayout197.xml"/><Relationship Id="rId198" Type="http://schemas.openxmlformats.org/officeDocument/2006/relationships/slideLayout" Target="../slideLayouts/slideLayout198.xml"/><Relationship Id="rId199" Type="http://schemas.openxmlformats.org/officeDocument/2006/relationships/slideLayout" Target="../slideLayouts/slideLayout199.xml"/><Relationship Id="rId280" Type="http://schemas.openxmlformats.org/officeDocument/2006/relationships/slideLayout" Target="../slideLayouts/slideLayout280.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281" Type="http://schemas.openxmlformats.org/officeDocument/2006/relationships/slideLayout" Target="../slideLayouts/slideLayout281.xml"/><Relationship Id="rId282" Type="http://schemas.openxmlformats.org/officeDocument/2006/relationships/slideLayout" Target="../slideLayouts/slideLayout282.xml"/><Relationship Id="rId283" Type="http://schemas.openxmlformats.org/officeDocument/2006/relationships/slideLayout" Target="../slideLayouts/slideLayout283.xml"/><Relationship Id="rId284" Type="http://schemas.openxmlformats.org/officeDocument/2006/relationships/slideLayout" Target="../slideLayouts/slideLayout284.xml"/><Relationship Id="rId130" Type="http://schemas.openxmlformats.org/officeDocument/2006/relationships/slideLayout" Target="../slideLayouts/slideLayout130.xml"/><Relationship Id="rId131" Type="http://schemas.openxmlformats.org/officeDocument/2006/relationships/slideLayout" Target="../slideLayouts/slideLayout131.xml"/><Relationship Id="rId132" Type="http://schemas.openxmlformats.org/officeDocument/2006/relationships/slideLayout" Target="../slideLayouts/slideLayout132.xml"/><Relationship Id="rId133" Type="http://schemas.openxmlformats.org/officeDocument/2006/relationships/slideLayout" Target="../slideLayouts/slideLayout133.xml"/><Relationship Id="rId220" Type="http://schemas.openxmlformats.org/officeDocument/2006/relationships/slideLayout" Target="../slideLayouts/slideLayout220.xml"/><Relationship Id="rId221" Type="http://schemas.openxmlformats.org/officeDocument/2006/relationships/slideLayout" Target="../slideLayouts/slideLayout221.xml"/><Relationship Id="rId222" Type="http://schemas.openxmlformats.org/officeDocument/2006/relationships/slideLayout" Target="../slideLayouts/slideLayout222.xml"/><Relationship Id="rId223" Type="http://schemas.openxmlformats.org/officeDocument/2006/relationships/slideLayout" Target="../slideLayouts/slideLayout223.xml"/><Relationship Id="rId224" Type="http://schemas.openxmlformats.org/officeDocument/2006/relationships/slideLayout" Target="../slideLayouts/slideLayout224.xml"/><Relationship Id="rId225" Type="http://schemas.openxmlformats.org/officeDocument/2006/relationships/slideLayout" Target="../slideLayouts/slideLayout225.xml"/><Relationship Id="rId226" Type="http://schemas.openxmlformats.org/officeDocument/2006/relationships/slideLayout" Target="../slideLayouts/slideLayout226.xml"/><Relationship Id="rId227" Type="http://schemas.openxmlformats.org/officeDocument/2006/relationships/slideLayout" Target="../slideLayouts/slideLayout227.xml"/><Relationship Id="rId228" Type="http://schemas.openxmlformats.org/officeDocument/2006/relationships/slideLayout" Target="../slideLayouts/slideLayout228.xml"/><Relationship Id="rId229" Type="http://schemas.openxmlformats.org/officeDocument/2006/relationships/slideLayout" Target="../slideLayouts/slideLayout229.xml"/><Relationship Id="rId134" Type="http://schemas.openxmlformats.org/officeDocument/2006/relationships/slideLayout" Target="../slideLayouts/slideLayout134.xml"/><Relationship Id="rId135" Type="http://schemas.openxmlformats.org/officeDocument/2006/relationships/slideLayout" Target="../slideLayouts/slideLayout135.xml"/><Relationship Id="rId136" Type="http://schemas.openxmlformats.org/officeDocument/2006/relationships/slideLayout" Target="../slideLayouts/slideLayout136.xml"/><Relationship Id="rId137" Type="http://schemas.openxmlformats.org/officeDocument/2006/relationships/slideLayout" Target="../slideLayouts/slideLayout137.xml"/><Relationship Id="rId138" Type="http://schemas.openxmlformats.org/officeDocument/2006/relationships/slideLayout" Target="../slideLayouts/slideLayout138.xml"/><Relationship Id="rId139" Type="http://schemas.openxmlformats.org/officeDocument/2006/relationships/slideLayout" Target="../slideLayouts/slideLayout139.xml"/><Relationship Id="rId285" Type="http://schemas.openxmlformats.org/officeDocument/2006/relationships/slideLayout" Target="../slideLayouts/slideLayout285.xml"/><Relationship Id="rId286" Type="http://schemas.openxmlformats.org/officeDocument/2006/relationships/slideLayout" Target="../slideLayouts/slideLayout286.xml"/><Relationship Id="rId287" Type="http://schemas.openxmlformats.org/officeDocument/2006/relationships/slideLayout" Target="../slideLayouts/slideLayout287.xml"/><Relationship Id="rId288" Type="http://schemas.openxmlformats.org/officeDocument/2006/relationships/slideLayout" Target="../slideLayouts/slideLayout288.xml"/><Relationship Id="rId289" Type="http://schemas.openxmlformats.org/officeDocument/2006/relationships/slideLayout" Target="../slideLayouts/slideLayout289.xml"/><Relationship Id="rId310" Type="http://schemas.openxmlformats.org/officeDocument/2006/relationships/slideLayout" Target="../slideLayouts/slideLayout310.xml"/><Relationship Id="rId311" Type="http://schemas.openxmlformats.org/officeDocument/2006/relationships/slideLayout" Target="../slideLayouts/slideLayout311.xml"/><Relationship Id="rId312" Type="http://schemas.openxmlformats.org/officeDocument/2006/relationships/slideLayout" Target="../slideLayouts/slideLayout312.xml"/><Relationship Id="rId313" Type="http://schemas.openxmlformats.org/officeDocument/2006/relationships/slideLayout" Target="../slideLayouts/slideLayout313.xml"/><Relationship Id="rId314" Type="http://schemas.openxmlformats.org/officeDocument/2006/relationships/slideLayout" Target="../slideLayouts/slideLayout314.xml"/><Relationship Id="rId315" Type="http://schemas.openxmlformats.org/officeDocument/2006/relationships/slideLayout" Target="../slideLayouts/slideLayout315.xml"/><Relationship Id="rId316" Type="http://schemas.openxmlformats.org/officeDocument/2006/relationships/slideLayout" Target="../slideLayouts/slideLayout316.xml"/><Relationship Id="rId317" Type="http://schemas.openxmlformats.org/officeDocument/2006/relationships/slideLayout" Target="../slideLayouts/slideLayout317.xml"/><Relationship Id="rId318" Type="http://schemas.openxmlformats.org/officeDocument/2006/relationships/slideLayout" Target="../slideLayouts/slideLayout318.xml"/><Relationship Id="rId319" Type="http://schemas.openxmlformats.org/officeDocument/2006/relationships/slideLayout" Target="../slideLayouts/slideLayout319.xml"/><Relationship Id="rId290" Type="http://schemas.openxmlformats.org/officeDocument/2006/relationships/slideLayout" Target="../slideLayouts/slideLayout290.xml"/><Relationship Id="rId291" Type="http://schemas.openxmlformats.org/officeDocument/2006/relationships/slideLayout" Target="../slideLayouts/slideLayout291.xml"/><Relationship Id="rId292" Type="http://schemas.openxmlformats.org/officeDocument/2006/relationships/slideLayout" Target="../slideLayouts/slideLayout292.xml"/><Relationship Id="rId293" Type="http://schemas.openxmlformats.org/officeDocument/2006/relationships/slideLayout" Target="../slideLayouts/slideLayout293.xml"/><Relationship Id="rId294" Type="http://schemas.openxmlformats.org/officeDocument/2006/relationships/slideLayout" Target="../slideLayouts/slideLayout294.xml"/><Relationship Id="rId295" Type="http://schemas.openxmlformats.org/officeDocument/2006/relationships/slideLayout" Target="../slideLayouts/slideLayout295.xml"/><Relationship Id="rId296" Type="http://schemas.openxmlformats.org/officeDocument/2006/relationships/slideLayout" Target="../slideLayouts/slideLayout296.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297" Type="http://schemas.openxmlformats.org/officeDocument/2006/relationships/slideLayout" Target="../slideLayouts/slideLayout297.xml"/><Relationship Id="rId298" Type="http://schemas.openxmlformats.org/officeDocument/2006/relationships/slideLayout" Target="../slideLayouts/slideLayout298.xml"/><Relationship Id="rId299" Type="http://schemas.openxmlformats.org/officeDocument/2006/relationships/slideLayout" Target="../slideLayouts/slideLayout299.xml"/><Relationship Id="rId140" Type="http://schemas.openxmlformats.org/officeDocument/2006/relationships/slideLayout" Target="../slideLayouts/slideLayout140.xml"/><Relationship Id="rId141" Type="http://schemas.openxmlformats.org/officeDocument/2006/relationships/slideLayout" Target="../slideLayouts/slideLayout141.xml"/><Relationship Id="rId142" Type="http://schemas.openxmlformats.org/officeDocument/2006/relationships/slideLayout" Target="../slideLayouts/slideLayout142.xml"/><Relationship Id="rId143" Type="http://schemas.openxmlformats.org/officeDocument/2006/relationships/slideLayout" Target="../slideLayouts/slideLayout143.xml"/><Relationship Id="rId144" Type="http://schemas.openxmlformats.org/officeDocument/2006/relationships/slideLayout" Target="../slideLayouts/slideLayout144.xml"/><Relationship Id="rId145" Type="http://schemas.openxmlformats.org/officeDocument/2006/relationships/slideLayout" Target="../slideLayouts/slideLayout145.xml"/><Relationship Id="rId146" Type="http://schemas.openxmlformats.org/officeDocument/2006/relationships/slideLayout" Target="../slideLayouts/slideLayout146.xml"/><Relationship Id="rId147" Type="http://schemas.openxmlformats.org/officeDocument/2006/relationships/slideLayout" Target="../slideLayouts/slideLayout147.xml"/><Relationship Id="rId148" Type="http://schemas.openxmlformats.org/officeDocument/2006/relationships/slideLayout" Target="../slideLayouts/slideLayout148.xml"/><Relationship Id="rId149" Type="http://schemas.openxmlformats.org/officeDocument/2006/relationships/slideLayout" Target="../slideLayouts/slideLayout149.xml"/><Relationship Id="rId230" Type="http://schemas.openxmlformats.org/officeDocument/2006/relationships/slideLayout" Target="../slideLayouts/slideLayout230.xml"/><Relationship Id="rId231" Type="http://schemas.openxmlformats.org/officeDocument/2006/relationships/slideLayout" Target="../slideLayouts/slideLayout231.xml"/><Relationship Id="rId232" Type="http://schemas.openxmlformats.org/officeDocument/2006/relationships/slideLayout" Target="../slideLayouts/slideLayout232.xml"/><Relationship Id="rId233" Type="http://schemas.openxmlformats.org/officeDocument/2006/relationships/slideLayout" Target="../slideLayouts/slideLayout233.xml"/><Relationship Id="rId234" Type="http://schemas.openxmlformats.org/officeDocument/2006/relationships/slideLayout" Target="../slideLayouts/slideLayout234.xml"/><Relationship Id="rId235" Type="http://schemas.openxmlformats.org/officeDocument/2006/relationships/slideLayout" Target="../slideLayouts/slideLayout235.xml"/><Relationship Id="rId236" Type="http://schemas.openxmlformats.org/officeDocument/2006/relationships/slideLayout" Target="../slideLayouts/slideLayout236.xml"/><Relationship Id="rId237" Type="http://schemas.openxmlformats.org/officeDocument/2006/relationships/slideLayout" Target="../slideLayouts/slideLayout237.xml"/><Relationship Id="rId238" Type="http://schemas.openxmlformats.org/officeDocument/2006/relationships/slideLayout" Target="../slideLayouts/slideLayout238.xml"/><Relationship Id="rId239" Type="http://schemas.openxmlformats.org/officeDocument/2006/relationships/slideLayout" Target="../slideLayouts/slideLayout239.xml"/><Relationship Id="rId320" Type="http://schemas.openxmlformats.org/officeDocument/2006/relationships/slideLayout" Target="../slideLayouts/slideLayout320.xml"/><Relationship Id="rId321" Type="http://schemas.openxmlformats.org/officeDocument/2006/relationships/slideLayout" Target="../slideLayouts/slideLayout321.xml"/><Relationship Id="rId322" Type="http://schemas.openxmlformats.org/officeDocument/2006/relationships/slideLayout" Target="../slideLayouts/slideLayout322.xml"/><Relationship Id="rId323" Type="http://schemas.openxmlformats.org/officeDocument/2006/relationships/slideLayout" Target="../slideLayouts/slideLayout323.xml"/><Relationship Id="rId324" Type="http://schemas.openxmlformats.org/officeDocument/2006/relationships/slideLayout" Target="../slideLayouts/slideLayout324.xml"/><Relationship Id="rId325" Type="http://schemas.openxmlformats.org/officeDocument/2006/relationships/slideLayout" Target="../slideLayouts/slideLayout325.xml"/><Relationship Id="rId326" Type="http://schemas.openxmlformats.org/officeDocument/2006/relationships/slideLayout" Target="../slideLayouts/slideLayout326.xml"/><Relationship Id="rId327" Type="http://schemas.openxmlformats.org/officeDocument/2006/relationships/slideLayout" Target="../slideLayouts/slideLayout327.xml"/><Relationship Id="rId328" Type="http://schemas.openxmlformats.org/officeDocument/2006/relationships/slideLayout" Target="../slideLayouts/slideLayout328.xml"/><Relationship Id="rId329" Type="http://schemas.openxmlformats.org/officeDocument/2006/relationships/slideLayout" Target="../slideLayouts/slideLayout32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150" Type="http://schemas.openxmlformats.org/officeDocument/2006/relationships/slideLayout" Target="../slideLayouts/slideLayout150.xml"/><Relationship Id="rId151" Type="http://schemas.openxmlformats.org/officeDocument/2006/relationships/slideLayout" Target="../slideLayouts/slideLayout151.xml"/><Relationship Id="rId152" Type="http://schemas.openxmlformats.org/officeDocument/2006/relationships/slideLayout" Target="../slideLayouts/slideLayout152.xml"/><Relationship Id="rId153" Type="http://schemas.openxmlformats.org/officeDocument/2006/relationships/slideLayout" Target="../slideLayouts/slideLayout153.xml"/><Relationship Id="rId154" Type="http://schemas.openxmlformats.org/officeDocument/2006/relationships/slideLayout" Target="../slideLayouts/slideLayout154.xml"/><Relationship Id="rId155" Type="http://schemas.openxmlformats.org/officeDocument/2006/relationships/slideLayout" Target="../slideLayouts/slideLayout155.xml"/><Relationship Id="rId156" Type="http://schemas.openxmlformats.org/officeDocument/2006/relationships/slideLayout" Target="../slideLayouts/slideLayout156.xml"/><Relationship Id="rId157" Type="http://schemas.openxmlformats.org/officeDocument/2006/relationships/slideLayout" Target="../slideLayouts/slideLayout157.xml"/><Relationship Id="rId158" Type="http://schemas.openxmlformats.org/officeDocument/2006/relationships/slideLayout" Target="../slideLayouts/slideLayout158.xml"/><Relationship Id="rId159" Type="http://schemas.openxmlformats.org/officeDocument/2006/relationships/slideLayout" Target="../slideLayouts/slideLayout159.xml"/><Relationship Id="rId240" Type="http://schemas.openxmlformats.org/officeDocument/2006/relationships/slideLayout" Target="../slideLayouts/slideLayout240.xml"/><Relationship Id="rId241" Type="http://schemas.openxmlformats.org/officeDocument/2006/relationships/slideLayout" Target="../slideLayouts/slideLayout241.xml"/><Relationship Id="rId242" Type="http://schemas.openxmlformats.org/officeDocument/2006/relationships/slideLayout" Target="../slideLayouts/slideLayout242.xml"/><Relationship Id="rId243" Type="http://schemas.openxmlformats.org/officeDocument/2006/relationships/slideLayout" Target="../slideLayouts/slideLayout243.xml"/><Relationship Id="rId244" Type="http://schemas.openxmlformats.org/officeDocument/2006/relationships/slideLayout" Target="../slideLayouts/slideLayout244.xml"/><Relationship Id="rId245" Type="http://schemas.openxmlformats.org/officeDocument/2006/relationships/slideLayout" Target="../slideLayouts/slideLayout245.xml"/><Relationship Id="rId246" Type="http://schemas.openxmlformats.org/officeDocument/2006/relationships/slideLayout" Target="../slideLayouts/slideLayout246.xml"/><Relationship Id="rId247" Type="http://schemas.openxmlformats.org/officeDocument/2006/relationships/slideLayout" Target="../slideLayouts/slideLayout247.xml"/><Relationship Id="rId248" Type="http://schemas.openxmlformats.org/officeDocument/2006/relationships/slideLayout" Target="../slideLayouts/slideLayout248.xml"/><Relationship Id="rId249" Type="http://schemas.openxmlformats.org/officeDocument/2006/relationships/slideLayout" Target="../slideLayouts/slideLayout249.xml"/><Relationship Id="rId330" Type="http://schemas.openxmlformats.org/officeDocument/2006/relationships/slideLayout" Target="../slideLayouts/slideLayout330.xml"/><Relationship Id="rId331" Type="http://schemas.openxmlformats.org/officeDocument/2006/relationships/slideLayout" Target="../slideLayouts/slideLayout331.xml"/><Relationship Id="rId332" Type="http://schemas.openxmlformats.org/officeDocument/2006/relationships/slideLayout" Target="../slideLayouts/slideLayout332.xml"/><Relationship Id="rId333" Type="http://schemas.openxmlformats.org/officeDocument/2006/relationships/slideLayout" Target="../slideLayouts/slideLayout333.xml"/><Relationship Id="rId334" Type="http://schemas.openxmlformats.org/officeDocument/2006/relationships/slideLayout" Target="../slideLayouts/slideLayout334.xml"/><Relationship Id="rId335" Type="http://schemas.openxmlformats.org/officeDocument/2006/relationships/slideLayout" Target="../slideLayouts/slideLayout335.xml"/><Relationship Id="rId336" Type="http://schemas.openxmlformats.org/officeDocument/2006/relationships/slideLayout" Target="../slideLayouts/slideLayout336.xml"/><Relationship Id="rId337" Type="http://schemas.openxmlformats.org/officeDocument/2006/relationships/slideLayout" Target="../slideLayouts/slideLayout337.xml"/><Relationship Id="rId338" Type="http://schemas.openxmlformats.org/officeDocument/2006/relationships/theme" Target="../theme/theme1.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slideLayout" Target="../slideLayouts/slideLayout66.xml"/><Relationship Id="rId67" Type="http://schemas.openxmlformats.org/officeDocument/2006/relationships/slideLayout" Target="../slideLayouts/slideLayout67.xml"/><Relationship Id="rId68" Type="http://schemas.openxmlformats.org/officeDocument/2006/relationships/slideLayout" Target="../slideLayouts/slideLayout68.xml"/><Relationship Id="rId69" Type="http://schemas.openxmlformats.org/officeDocument/2006/relationships/slideLayout" Target="../slideLayouts/slideLayout69.xml"/><Relationship Id="rId160" Type="http://schemas.openxmlformats.org/officeDocument/2006/relationships/slideLayout" Target="../slideLayouts/slideLayout160.xml"/><Relationship Id="rId161" Type="http://schemas.openxmlformats.org/officeDocument/2006/relationships/slideLayout" Target="../slideLayouts/slideLayout161.xml"/><Relationship Id="rId162" Type="http://schemas.openxmlformats.org/officeDocument/2006/relationships/slideLayout" Target="../slideLayouts/slideLayout162.xml"/><Relationship Id="rId163" Type="http://schemas.openxmlformats.org/officeDocument/2006/relationships/slideLayout" Target="../slideLayouts/slideLayout163.xml"/><Relationship Id="rId164" Type="http://schemas.openxmlformats.org/officeDocument/2006/relationships/slideLayout" Target="../slideLayouts/slideLayout164.xml"/><Relationship Id="rId165" Type="http://schemas.openxmlformats.org/officeDocument/2006/relationships/slideLayout" Target="../slideLayouts/slideLayout165.xml"/><Relationship Id="rId166" Type="http://schemas.openxmlformats.org/officeDocument/2006/relationships/slideLayout" Target="../slideLayouts/slideLayout166.xml"/><Relationship Id="rId167" Type="http://schemas.openxmlformats.org/officeDocument/2006/relationships/slideLayout" Target="../slideLayouts/slideLayout167.xml"/><Relationship Id="rId168" Type="http://schemas.openxmlformats.org/officeDocument/2006/relationships/slideLayout" Target="../slideLayouts/slideLayout168.xml"/><Relationship Id="rId169" Type="http://schemas.openxmlformats.org/officeDocument/2006/relationships/slideLayout" Target="../slideLayouts/slideLayout169.xml"/><Relationship Id="rId250" Type="http://schemas.openxmlformats.org/officeDocument/2006/relationships/slideLayout" Target="../slideLayouts/slideLayout250.xml"/><Relationship Id="rId251" Type="http://schemas.openxmlformats.org/officeDocument/2006/relationships/slideLayout" Target="../slideLayouts/slideLayout251.xml"/><Relationship Id="rId252" Type="http://schemas.openxmlformats.org/officeDocument/2006/relationships/slideLayout" Target="../slideLayouts/slideLayout252.xml"/><Relationship Id="rId253" Type="http://schemas.openxmlformats.org/officeDocument/2006/relationships/slideLayout" Target="../slideLayouts/slideLayout253.xml"/><Relationship Id="rId254" Type="http://schemas.openxmlformats.org/officeDocument/2006/relationships/slideLayout" Target="../slideLayouts/slideLayout254.xml"/><Relationship Id="rId255" Type="http://schemas.openxmlformats.org/officeDocument/2006/relationships/slideLayout" Target="../slideLayouts/slideLayout255.xml"/><Relationship Id="rId256" Type="http://schemas.openxmlformats.org/officeDocument/2006/relationships/slideLayout" Target="../slideLayouts/slideLayout256.xml"/><Relationship Id="rId257" Type="http://schemas.openxmlformats.org/officeDocument/2006/relationships/slideLayout" Target="../slideLayouts/slideLayout257.xml"/><Relationship Id="rId258" Type="http://schemas.openxmlformats.org/officeDocument/2006/relationships/slideLayout" Target="../slideLayouts/slideLayout258.xml"/><Relationship Id="rId259" Type="http://schemas.openxmlformats.org/officeDocument/2006/relationships/slideLayout" Target="../slideLayouts/slideLayout259.xml"/><Relationship Id="rId100" Type="http://schemas.openxmlformats.org/officeDocument/2006/relationships/slideLayout" Target="../slideLayouts/slideLayout100.xml"/><Relationship Id="rId101" Type="http://schemas.openxmlformats.org/officeDocument/2006/relationships/slideLayout" Target="../slideLayouts/slideLayout101.xml"/><Relationship Id="rId102" Type="http://schemas.openxmlformats.org/officeDocument/2006/relationships/slideLayout" Target="../slideLayouts/slideLayout102.xml"/><Relationship Id="rId103" Type="http://schemas.openxmlformats.org/officeDocument/2006/relationships/slideLayout" Target="../slideLayouts/slideLayout103.xml"/><Relationship Id="rId104" Type="http://schemas.openxmlformats.org/officeDocument/2006/relationships/slideLayout" Target="../slideLayouts/slideLayout104.xml"/><Relationship Id="rId105" Type="http://schemas.openxmlformats.org/officeDocument/2006/relationships/slideLayout" Target="../slideLayouts/slideLayout105.xml"/></Relationships>
</file>

<file path=ppt/slideMasters/_rels/slideMaster2.xml.rels><?xml version="1.0" encoding="UTF-8" standalone="yes"?>
<Relationships xmlns="http://schemas.openxmlformats.org/package/2006/relationships"><Relationship Id="rId106" Type="http://schemas.openxmlformats.org/officeDocument/2006/relationships/slideLayout" Target="../slideLayouts/slideLayout443.xml"/><Relationship Id="rId107" Type="http://schemas.openxmlformats.org/officeDocument/2006/relationships/slideLayout" Target="../slideLayouts/slideLayout444.xml"/><Relationship Id="rId108" Type="http://schemas.openxmlformats.org/officeDocument/2006/relationships/slideLayout" Target="../slideLayouts/slideLayout445.xml"/><Relationship Id="rId109" Type="http://schemas.openxmlformats.org/officeDocument/2006/relationships/slideLayout" Target="../slideLayouts/slideLayout446.xml"/><Relationship Id="rId70" Type="http://schemas.openxmlformats.org/officeDocument/2006/relationships/slideLayout" Target="../slideLayouts/slideLayout407.xml"/><Relationship Id="rId71" Type="http://schemas.openxmlformats.org/officeDocument/2006/relationships/slideLayout" Target="../slideLayouts/slideLayout408.xml"/><Relationship Id="rId72" Type="http://schemas.openxmlformats.org/officeDocument/2006/relationships/slideLayout" Target="../slideLayouts/slideLayout409.xml"/><Relationship Id="rId73" Type="http://schemas.openxmlformats.org/officeDocument/2006/relationships/slideLayout" Target="../slideLayouts/slideLayout410.xml"/><Relationship Id="rId74" Type="http://schemas.openxmlformats.org/officeDocument/2006/relationships/slideLayout" Target="../slideLayouts/slideLayout411.xml"/><Relationship Id="rId75" Type="http://schemas.openxmlformats.org/officeDocument/2006/relationships/slideLayout" Target="../slideLayouts/slideLayout412.xml"/><Relationship Id="rId76" Type="http://schemas.openxmlformats.org/officeDocument/2006/relationships/slideLayout" Target="../slideLayouts/slideLayout413.xml"/><Relationship Id="rId77" Type="http://schemas.openxmlformats.org/officeDocument/2006/relationships/slideLayout" Target="../slideLayouts/slideLayout414.xml"/><Relationship Id="rId78" Type="http://schemas.openxmlformats.org/officeDocument/2006/relationships/slideLayout" Target="../slideLayouts/slideLayout415.xml"/><Relationship Id="rId79" Type="http://schemas.openxmlformats.org/officeDocument/2006/relationships/slideLayout" Target="../slideLayouts/slideLayout416.xml"/><Relationship Id="rId170" Type="http://schemas.openxmlformats.org/officeDocument/2006/relationships/slideLayout" Target="../slideLayouts/slideLayout507.xml"/><Relationship Id="rId171" Type="http://schemas.openxmlformats.org/officeDocument/2006/relationships/slideLayout" Target="../slideLayouts/slideLayout508.xml"/><Relationship Id="rId172" Type="http://schemas.openxmlformats.org/officeDocument/2006/relationships/slideLayout" Target="../slideLayouts/slideLayout509.xml"/><Relationship Id="rId173" Type="http://schemas.openxmlformats.org/officeDocument/2006/relationships/slideLayout" Target="../slideLayouts/slideLayout510.xml"/><Relationship Id="rId174" Type="http://schemas.openxmlformats.org/officeDocument/2006/relationships/slideLayout" Target="../slideLayouts/slideLayout511.xml"/><Relationship Id="rId175" Type="http://schemas.openxmlformats.org/officeDocument/2006/relationships/slideLayout" Target="../slideLayouts/slideLayout512.xml"/><Relationship Id="rId176" Type="http://schemas.openxmlformats.org/officeDocument/2006/relationships/slideLayout" Target="../slideLayouts/slideLayout513.xml"/><Relationship Id="rId177" Type="http://schemas.openxmlformats.org/officeDocument/2006/relationships/slideLayout" Target="../slideLayouts/slideLayout514.xml"/><Relationship Id="rId178" Type="http://schemas.openxmlformats.org/officeDocument/2006/relationships/slideLayout" Target="../slideLayouts/slideLayout515.xml"/><Relationship Id="rId179" Type="http://schemas.openxmlformats.org/officeDocument/2006/relationships/slideLayout" Target="../slideLayouts/slideLayout516.xml"/><Relationship Id="rId260" Type="http://schemas.openxmlformats.org/officeDocument/2006/relationships/slideLayout" Target="../slideLayouts/slideLayout597.xml"/><Relationship Id="rId10" Type="http://schemas.openxmlformats.org/officeDocument/2006/relationships/slideLayout" Target="../slideLayouts/slideLayout347.xml"/><Relationship Id="rId11" Type="http://schemas.openxmlformats.org/officeDocument/2006/relationships/slideLayout" Target="../slideLayouts/slideLayout348.xml"/><Relationship Id="rId12" Type="http://schemas.openxmlformats.org/officeDocument/2006/relationships/slideLayout" Target="../slideLayouts/slideLayout349.xml"/><Relationship Id="rId13" Type="http://schemas.openxmlformats.org/officeDocument/2006/relationships/slideLayout" Target="../slideLayouts/slideLayout350.xml"/><Relationship Id="rId14" Type="http://schemas.openxmlformats.org/officeDocument/2006/relationships/slideLayout" Target="../slideLayouts/slideLayout351.xml"/><Relationship Id="rId15" Type="http://schemas.openxmlformats.org/officeDocument/2006/relationships/slideLayout" Target="../slideLayouts/slideLayout352.xml"/><Relationship Id="rId16" Type="http://schemas.openxmlformats.org/officeDocument/2006/relationships/slideLayout" Target="../slideLayouts/slideLayout353.xml"/><Relationship Id="rId17" Type="http://schemas.openxmlformats.org/officeDocument/2006/relationships/slideLayout" Target="../slideLayouts/slideLayout354.xml"/><Relationship Id="rId18" Type="http://schemas.openxmlformats.org/officeDocument/2006/relationships/slideLayout" Target="../slideLayouts/slideLayout355.xml"/><Relationship Id="rId19" Type="http://schemas.openxmlformats.org/officeDocument/2006/relationships/slideLayout" Target="../slideLayouts/slideLayout356.xml"/><Relationship Id="rId261" Type="http://schemas.openxmlformats.org/officeDocument/2006/relationships/slideLayout" Target="../slideLayouts/slideLayout598.xml"/><Relationship Id="rId262" Type="http://schemas.openxmlformats.org/officeDocument/2006/relationships/slideLayout" Target="../slideLayouts/slideLayout599.xml"/><Relationship Id="rId263" Type="http://schemas.openxmlformats.org/officeDocument/2006/relationships/slideLayout" Target="../slideLayouts/slideLayout600.xml"/><Relationship Id="rId264" Type="http://schemas.openxmlformats.org/officeDocument/2006/relationships/slideLayout" Target="../slideLayouts/slideLayout601.xml"/><Relationship Id="rId110" Type="http://schemas.openxmlformats.org/officeDocument/2006/relationships/slideLayout" Target="../slideLayouts/slideLayout447.xml"/><Relationship Id="rId111" Type="http://schemas.openxmlformats.org/officeDocument/2006/relationships/slideLayout" Target="../slideLayouts/slideLayout448.xml"/><Relationship Id="rId112" Type="http://schemas.openxmlformats.org/officeDocument/2006/relationships/slideLayout" Target="../slideLayouts/slideLayout449.xml"/><Relationship Id="rId113" Type="http://schemas.openxmlformats.org/officeDocument/2006/relationships/slideLayout" Target="../slideLayouts/slideLayout450.xml"/><Relationship Id="rId114" Type="http://schemas.openxmlformats.org/officeDocument/2006/relationships/slideLayout" Target="../slideLayouts/slideLayout451.xml"/><Relationship Id="rId115" Type="http://schemas.openxmlformats.org/officeDocument/2006/relationships/slideLayout" Target="../slideLayouts/slideLayout452.xml"/><Relationship Id="rId116" Type="http://schemas.openxmlformats.org/officeDocument/2006/relationships/slideLayout" Target="../slideLayouts/slideLayout453.xml"/><Relationship Id="rId117" Type="http://schemas.openxmlformats.org/officeDocument/2006/relationships/slideLayout" Target="../slideLayouts/slideLayout454.xml"/><Relationship Id="rId118" Type="http://schemas.openxmlformats.org/officeDocument/2006/relationships/slideLayout" Target="../slideLayouts/slideLayout455.xml"/><Relationship Id="rId119" Type="http://schemas.openxmlformats.org/officeDocument/2006/relationships/slideLayout" Target="../slideLayouts/slideLayout456.xml"/><Relationship Id="rId200" Type="http://schemas.openxmlformats.org/officeDocument/2006/relationships/slideLayout" Target="../slideLayouts/slideLayout537.xml"/><Relationship Id="rId201" Type="http://schemas.openxmlformats.org/officeDocument/2006/relationships/slideLayout" Target="../slideLayouts/slideLayout538.xml"/><Relationship Id="rId202" Type="http://schemas.openxmlformats.org/officeDocument/2006/relationships/slideLayout" Target="../slideLayouts/slideLayout539.xml"/><Relationship Id="rId203" Type="http://schemas.openxmlformats.org/officeDocument/2006/relationships/slideLayout" Target="../slideLayouts/slideLayout540.xml"/><Relationship Id="rId204" Type="http://schemas.openxmlformats.org/officeDocument/2006/relationships/slideLayout" Target="../slideLayouts/slideLayout541.xml"/><Relationship Id="rId205" Type="http://schemas.openxmlformats.org/officeDocument/2006/relationships/slideLayout" Target="../slideLayouts/slideLayout542.xml"/><Relationship Id="rId206" Type="http://schemas.openxmlformats.org/officeDocument/2006/relationships/slideLayout" Target="../slideLayouts/slideLayout543.xml"/><Relationship Id="rId207" Type="http://schemas.openxmlformats.org/officeDocument/2006/relationships/slideLayout" Target="../slideLayouts/slideLayout544.xml"/><Relationship Id="rId208" Type="http://schemas.openxmlformats.org/officeDocument/2006/relationships/slideLayout" Target="../slideLayouts/slideLayout545.xml"/><Relationship Id="rId209" Type="http://schemas.openxmlformats.org/officeDocument/2006/relationships/slideLayout" Target="../slideLayouts/slideLayout546.xml"/><Relationship Id="rId265" Type="http://schemas.openxmlformats.org/officeDocument/2006/relationships/slideLayout" Target="../slideLayouts/slideLayout602.xml"/><Relationship Id="rId266" Type="http://schemas.openxmlformats.org/officeDocument/2006/relationships/slideLayout" Target="../slideLayouts/slideLayout603.xml"/><Relationship Id="rId267" Type="http://schemas.openxmlformats.org/officeDocument/2006/relationships/slideLayout" Target="../slideLayouts/slideLayout604.xml"/><Relationship Id="rId268" Type="http://schemas.openxmlformats.org/officeDocument/2006/relationships/slideLayout" Target="../slideLayouts/slideLayout605.xml"/><Relationship Id="rId269" Type="http://schemas.openxmlformats.org/officeDocument/2006/relationships/slideLayout" Target="../slideLayouts/slideLayout606.xml"/><Relationship Id="rId1" Type="http://schemas.openxmlformats.org/officeDocument/2006/relationships/slideLayout" Target="../slideLayouts/slideLayout338.xml"/><Relationship Id="rId2" Type="http://schemas.openxmlformats.org/officeDocument/2006/relationships/slideLayout" Target="../slideLayouts/slideLayout339.xml"/><Relationship Id="rId3" Type="http://schemas.openxmlformats.org/officeDocument/2006/relationships/slideLayout" Target="../slideLayouts/slideLayout340.xml"/><Relationship Id="rId4" Type="http://schemas.openxmlformats.org/officeDocument/2006/relationships/slideLayout" Target="../slideLayouts/slideLayout341.xml"/><Relationship Id="rId5" Type="http://schemas.openxmlformats.org/officeDocument/2006/relationships/slideLayout" Target="../slideLayouts/slideLayout342.xml"/><Relationship Id="rId6" Type="http://schemas.openxmlformats.org/officeDocument/2006/relationships/slideLayout" Target="../slideLayouts/slideLayout343.xml"/><Relationship Id="rId7" Type="http://schemas.openxmlformats.org/officeDocument/2006/relationships/slideLayout" Target="../slideLayouts/slideLayout344.xml"/><Relationship Id="rId8" Type="http://schemas.openxmlformats.org/officeDocument/2006/relationships/slideLayout" Target="../slideLayouts/slideLayout345.xml"/><Relationship Id="rId9" Type="http://schemas.openxmlformats.org/officeDocument/2006/relationships/slideLayout" Target="../slideLayouts/slideLayout346.xml"/><Relationship Id="rId80" Type="http://schemas.openxmlformats.org/officeDocument/2006/relationships/slideLayout" Target="../slideLayouts/slideLayout417.xml"/><Relationship Id="rId81" Type="http://schemas.openxmlformats.org/officeDocument/2006/relationships/slideLayout" Target="../slideLayouts/slideLayout418.xml"/><Relationship Id="rId82" Type="http://schemas.openxmlformats.org/officeDocument/2006/relationships/slideLayout" Target="../slideLayouts/slideLayout419.xml"/><Relationship Id="rId83" Type="http://schemas.openxmlformats.org/officeDocument/2006/relationships/slideLayout" Target="../slideLayouts/slideLayout420.xml"/><Relationship Id="rId84" Type="http://schemas.openxmlformats.org/officeDocument/2006/relationships/slideLayout" Target="../slideLayouts/slideLayout421.xml"/><Relationship Id="rId85" Type="http://schemas.openxmlformats.org/officeDocument/2006/relationships/slideLayout" Target="../slideLayouts/slideLayout422.xml"/><Relationship Id="rId86" Type="http://schemas.openxmlformats.org/officeDocument/2006/relationships/slideLayout" Target="../slideLayouts/slideLayout423.xml"/><Relationship Id="rId87" Type="http://schemas.openxmlformats.org/officeDocument/2006/relationships/slideLayout" Target="../slideLayouts/slideLayout424.xml"/><Relationship Id="rId88" Type="http://schemas.openxmlformats.org/officeDocument/2006/relationships/slideLayout" Target="../slideLayouts/slideLayout425.xml"/><Relationship Id="rId89" Type="http://schemas.openxmlformats.org/officeDocument/2006/relationships/slideLayout" Target="../slideLayouts/slideLayout426.xml"/><Relationship Id="rId180" Type="http://schemas.openxmlformats.org/officeDocument/2006/relationships/slideLayout" Target="../slideLayouts/slideLayout517.xml"/><Relationship Id="rId181" Type="http://schemas.openxmlformats.org/officeDocument/2006/relationships/slideLayout" Target="../slideLayouts/slideLayout518.xml"/><Relationship Id="rId182" Type="http://schemas.openxmlformats.org/officeDocument/2006/relationships/slideLayout" Target="../slideLayouts/slideLayout519.xml"/><Relationship Id="rId183" Type="http://schemas.openxmlformats.org/officeDocument/2006/relationships/slideLayout" Target="../slideLayouts/slideLayout520.xml"/><Relationship Id="rId184" Type="http://schemas.openxmlformats.org/officeDocument/2006/relationships/slideLayout" Target="../slideLayouts/slideLayout521.xml"/><Relationship Id="rId185" Type="http://schemas.openxmlformats.org/officeDocument/2006/relationships/slideLayout" Target="../slideLayouts/slideLayout522.xml"/><Relationship Id="rId186" Type="http://schemas.openxmlformats.org/officeDocument/2006/relationships/slideLayout" Target="../slideLayouts/slideLayout523.xml"/><Relationship Id="rId187" Type="http://schemas.openxmlformats.org/officeDocument/2006/relationships/slideLayout" Target="../slideLayouts/slideLayout524.xml"/><Relationship Id="rId188" Type="http://schemas.openxmlformats.org/officeDocument/2006/relationships/slideLayout" Target="../slideLayouts/slideLayout525.xml"/><Relationship Id="rId189" Type="http://schemas.openxmlformats.org/officeDocument/2006/relationships/slideLayout" Target="../slideLayouts/slideLayout526.xml"/><Relationship Id="rId270" Type="http://schemas.openxmlformats.org/officeDocument/2006/relationships/slideLayout" Target="../slideLayouts/slideLayout607.xml"/><Relationship Id="rId20" Type="http://schemas.openxmlformats.org/officeDocument/2006/relationships/slideLayout" Target="../slideLayouts/slideLayout357.xml"/><Relationship Id="rId21" Type="http://schemas.openxmlformats.org/officeDocument/2006/relationships/slideLayout" Target="../slideLayouts/slideLayout358.xml"/><Relationship Id="rId22" Type="http://schemas.openxmlformats.org/officeDocument/2006/relationships/slideLayout" Target="../slideLayouts/slideLayout359.xml"/><Relationship Id="rId23" Type="http://schemas.openxmlformats.org/officeDocument/2006/relationships/slideLayout" Target="../slideLayouts/slideLayout360.xml"/><Relationship Id="rId24" Type="http://schemas.openxmlformats.org/officeDocument/2006/relationships/slideLayout" Target="../slideLayouts/slideLayout361.xml"/><Relationship Id="rId25" Type="http://schemas.openxmlformats.org/officeDocument/2006/relationships/slideLayout" Target="../slideLayouts/slideLayout362.xml"/><Relationship Id="rId26" Type="http://schemas.openxmlformats.org/officeDocument/2006/relationships/slideLayout" Target="../slideLayouts/slideLayout363.xml"/><Relationship Id="rId27" Type="http://schemas.openxmlformats.org/officeDocument/2006/relationships/slideLayout" Target="../slideLayouts/slideLayout364.xml"/><Relationship Id="rId28" Type="http://schemas.openxmlformats.org/officeDocument/2006/relationships/slideLayout" Target="../slideLayouts/slideLayout365.xml"/><Relationship Id="rId29" Type="http://schemas.openxmlformats.org/officeDocument/2006/relationships/slideLayout" Target="../slideLayouts/slideLayout366.xml"/><Relationship Id="rId271" Type="http://schemas.openxmlformats.org/officeDocument/2006/relationships/slideLayout" Target="../slideLayouts/slideLayout608.xml"/><Relationship Id="rId272" Type="http://schemas.openxmlformats.org/officeDocument/2006/relationships/slideLayout" Target="../slideLayouts/slideLayout609.xml"/><Relationship Id="rId273" Type="http://schemas.openxmlformats.org/officeDocument/2006/relationships/slideLayout" Target="../slideLayouts/slideLayout610.xml"/><Relationship Id="rId274" Type="http://schemas.openxmlformats.org/officeDocument/2006/relationships/slideLayout" Target="../slideLayouts/slideLayout611.xml"/><Relationship Id="rId120" Type="http://schemas.openxmlformats.org/officeDocument/2006/relationships/slideLayout" Target="../slideLayouts/slideLayout457.xml"/><Relationship Id="rId121" Type="http://schemas.openxmlformats.org/officeDocument/2006/relationships/slideLayout" Target="../slideLayouts/slideLayout458.xml"/><Relationship Id="rId122" Type="http://schemas.openxmlformats.org/officeDocument/2006/relationships/slideLayout" Target="../slideLayouts/slideLayout459.xml"/><Relationship Id="rId123" Type="http://schemas.openxmlformats.org/officeDocument/2006/relationships/slideLayout" Target="../slideLayouts/slideLayout460.xml"/><Relationship Id="rId124" Type="http://schemas.openxmlformats.org/officeDocument/2006/relationships/slideLayout" Target="../slideLayouts/slideLayout461.xml"/><Relationship Id="rId125" Type="http://schemas.openxmlformats.org/officeDocument/2006/relationships/slideLayout" Target="../slideLayouts/slideLayout462.xml"/><Relationship Id="rId126" Type="http://schemas.openxmlformats.org/officeDocument/2006/relationships/slideLayout" Target="../slideLayouts/slideLayout463.xml"/><Relationship Id="rId127" Type="http://schemas.openxmlformats.org/officeDocument/2006/relationships/slideLayout" Target="../slideLayouts/slideLayout464.xml"/><Relationship Id="rId128" Type="http://schemas.openxmlformats.org/officeDocument/2006/relationships/slideLayout" Target="../slideLayouts/slideLayout465.xml"/><Relationship Id="rId129" Type="http://schemas.openxmlformats.org/officeDocument/2006/relationships/slideLayout" Target="../slideLayouts/slideLayout466.xml"/><Relationship Id="rId210" Type="http://schemas.openxmlformats.org/officeDocument/2006/relationships/slideLayout" Target="../slideLayouts/slideLayout547.xml"/><Relationship Id="rId211" Type="http://schemas.openxmlformats.org/officeDocument/2006/relationships/slideLayout" Target="../slideLayouts/slideLayout548.xml"/><Relationship Id="rId212" Type="http://schemas.openxmlformats.org/officeDocument/2006/relationships/slideLayout" Target="../slideLayouts/slideLayout549.xml"/><Relationship Id="rId213" Type="http://schemas.openxmlformats.org/officeDocument/2006/relationships/slideLayout" Target="../slideLayouts/slideLayout550.xml"/><Relationship Id="rId214" Type="http://schemas.openxmlformats.org/officeDocument/2006/relationships/slideLayout" Target="../slideLayouts/slideLayout551.xml"/><Relationship Id="rId215" Type="http://schemas.openxmlformats.org/officeDocument/2006/relationships/slideLayout" Target="../slideLayouts/slideLayout552.xml"/><Relationship Id="rId216" Type="http://schemas.openxmlformats.org/officeDocument/2006/relationships/slideLayout" Target="../slideLayouts/slideLayout553.xml"/><Relationship Id="rId217" Type="http://schemas.openxmlformats.org/officeDocument/2006/relationships/slideLayout" Target="../slideLayouts/slideLayout554.xml"/><Relationship Id="rId218" Type="http://schemas.openxmlformats.org/officeDocument/2006/relationships/slideLayout" Target="../slideLayouts/slideLayout555.xml"/><Relationship Id="rId219" Type="http://schemas.openxmlformats.org/officeDocument/2006/relationships/slideLayout" Target="../slideLayouts/slideLayout556.xml"/><Relationship Id="rId275" Type="http://schemas.openxmlformats.org/officeDocument/2006/relationships/slideLayout" Target="../slideLayouts/slideLayout612.xml"/><Relationship Id="rId276" Type="http://schemas.openxmlformats.org/officeDocument/2006/relationships/slideLayout" Target="../slideLayouts/slideLayout613.xml"/><Relationship Id="rId277" Type="http://schemas.openxmlformats.org/officeDocument/2006/relationships/slideLayout" Target="../slideLayouts/slideLayout614.xml"/><Relationship Id="rId278" Type="http://schemas.openxmlformats.org/officeDocument/2006/relationships/slideLayout" Target="../slideLayouts/slideLayout615.xml"/><Relationship Id="rId279" Type="http://schemas.openxmlformats.org/officeDocument/2006/relationships/slideLayout" Target="../slideLayouts/slideLayout616.xml"/><Relationship Id="rId300" Type="http://schemas.openxmlformats.org/officeDocument/2006/relationships/slideLayout" Target="../slideLayouts/slideLayout637.xml"/><Relationship Id="rId301" Type="http://schemas.openxmlformats.org/officeDocument/2006/relationships/slideLayout" Target="../slideLayouts/slideLayout638.xml"/><Relationship Id="rId302" Type="http://schemas.openxmlformats.org/officeDocument/2006/relationships/slideLayout" Target="../slideLayouts/slideLayout639.xml"/><Relationship Id="rId303" Type="http://schemas.openxmlformats.org/officeDocument/2006/relationships/slideLayout" Target="../slideLayouts/slideLayout640.xml"/><Relationship Id="rId304" Type="http://schemas.openxmlformats.org/officeDocument/2006/relationships/slideLayout" Target="../slideLayouts/slideLayout641.xml"/><Relationship Id="rId305" Type="http://schemas.openxmlformats.org/officeDocument/2006/relationships/slideLayout" Target="../slideLayouts/slideLayout642.xml"/><Relationship Id="rId306" Type="http://schemas.openxmlformats.org/officeDocument/2006/relationships/slideLayout" Target="../slideLayouts/slideLayout643.xml"/><Relationship Id="rId307" Type="http://schemas.openxmlformats.org/officeDocument/2006/relationships/slideLayout" Target="../slideLayouts/slideLayout644.xml"/><Relationship Id="rId308" Type="http://schemas.openxmlformats.org/officeDocument/2006/relationships/slideLayout" Target="../slideLayouts/slideLayout645.xml"/><Relationship Id="rId309" Type="http://schemas.openxmlformats.org/officeDocument/2006/relationships/slideLayout" Target="../slideLayouts/slideLayout646.xml"/><Relationship Id="rId90" Type="http://schemas.openxmlformats.org/officeDocument/2006/relationships/slideLayout" Target="../slideLayouts/slideLayout427.xml"/><Relationship Id="rId91" Type="http://schemas.openxmlformats.org/officeDocument/2006/relationships/slideLayout" Target="../slideLayouts/slideLayout428.xml"/><Relationship Id="rId92" Type="http://schemas.openxmlformats.org/officeDocument/2006/relationships/slideLayout" Target="../slideLayouts/slideLayout429.xml"/><Relationship Id="rId93" Type="http://schemas.openxmlformats.org/officeDocument/2006/relationships/slideLayout" Target="../slideLayouts/slideLayout430.xml"/><Relationship Id="rId94" Type="http://schemas.openxmlformats.org/officeDocument/2006/relationships/slideLayout" Target="../slideLayouts/slideLayout431.xml"/><Relationship Id="rId95" Type="http://schemas.openxmlformats.org/officeDocument/2006/relationships/slideLayout" Target="../slideLayouts/slideLayout432.xml"/><Relationship Id="rId96" Type="http://schemas.openxmlformats.org/officeDocument/2006/relationships/slideLayout" Target="../slideLayouts/slideLayout433.xml"/><Relationship Id="rId97" Type="http://schemas.openxmlformats.org/officeDocument/2006/relationships/slideLayout" Target="../slideLayouts/slideLayout434.xml"/><Relationship Id="rId98" Type="http://schemas.openxmlformats.org/officeDocument/2006/relationships/slideLayout" Target="../slideLayouts/slideLayout435.xml"/><Relationship Id="rId99" Type="http://schemas.openxmlformats.org/officeDocument/2006/relationships/slideLayout" Target="../slideLayouts/slideLayout436.xml"/><Relationship Id="rId190" Type="http://schemas.openxmlformats.org/officeDocument/2006/relationships/slideLayout" Target="../slideLayouts/slideLayout527.xml"/><Relationship Id="rId191" Type="http://schemas.openxmlformats.org/officeDocument/2006/relationships/slideLayout" Target="../slideLayouts/slideLayout528.xml"/><Relationship Id="rId192" Type="http://schemas.openxmlformats.org/officeDocument/2006/relationships/slideLayout" Target="../slideLayouts/slideLayout529.xml"/><Relationship Id="rId193" Type="http://schemas.openxmlformats.org/officeDocument/2006/relationships/slideLayout" Target="../slideLayouts/slideLayout530.xml"/><Relationship Id="rId194" Type="http://schemas.openxmlformats.org/officeDocument/2006/relationships/slideLayout" Target="../slideLayouts/slideLayout531.xml"/><Relationship Id="rId195" Type="http://schemas.openxmlformats.org/officeDocument/2006/relationships/slideLayout" Target="../slideLayouts/slideLayout532.xml"/><Relationship Id="rId196" Type="http://schemas.openxmlformats.org/officeDocument/2006/relationships/slideLayout" Target="../slideLayouts/slideLayout533.xml"/><Relationship Id="rId197" Type="http://schemas.openxmlformats.org/officeDocument/2006/relationships/slideLayout" Target="../slideLayouts/slideLayout534.xml"/><Relationship Id="rId198" Type="http://schemas.openxmlformats.org/officeDocument/2006/relationships/slideLayout" Target="../slideLayouts/slideLayout535.xml"/><Relationship Id="rId199" Type="http://schemas.openxmlformats.org/officeDocument/2006/relationships/slideLayout" Target="../slideLayouts/slideLayout536.xml"/><Relationship Id="rId280" Type="http://schemas.openxmlformats.org/officeDocument/2006/relationships/slideLayout" Target="../slideLayouts/slideLayout617.xml"/><Relationship Id="rId30" Type="http://schemas.openxmlformats.org/officeDocument/2006/relationships/slideLayout" Target="../slideLayouts/slideLayout367.xml"/><Relationship Id="rId31" Type="http://schemas.openxmlformats.org/officeDocument/2006/relationships/slideLayout" Target="../slideLayouts/slideLayout368.xml"/><Relationship Id="rId32" Type="http://schemas.openxmlformats.org/officeDocument/2006/relationships/slideLayout" Target="../slideLayouts/slideLayout369.xml"/><Relationship Id="rId33" Type="http://schemas.openxmlformats.org/officeDocument/2006/relationships/slideLayout" Target="../slideLayouts/slideLayout370.xml"/><Relationship Id="rId34" Type="http://schemas.openxmlformats.org/officeDocument/2006/relationships/slideLayout" Target="../slideLayouts/slideLayout371.xml"/><Relationship Id="rId35" Type="http://schemas.openxmlformats.org/officeDocument/2006/relationships/slideLayout" Target="../slideLayouts/slideLayout372.xml"/><Relationship Id="rId36" Type="http://schemas.openxmlformats.org/officeDocument/2006/relationships/slideLayout" Target="../slideLayouts/slideLayout373.xml"/><Relationship Id="rId37" Type="http://schemas.openxmlformats.org/officeDocument/2006/relationships/slideLayout" Target="../slideLayouts/slideLayout374.xml"/><Relationship Id="rId38" Type="http://schemas.openxmlformats.org/officeDocument/2006/relationships/slideLayout" Target="../slideLayouts/slideLayout375.xml"/><Relationship Id="rId39" Type="http://schemas.openxmlformats.org/officeDocument/2006/relationships/slideLayout" Target="../slideLayouts/slideLayout376.xml"/><Relationship Id="rId281" Type="http://schemas.openxmlformats.org/officeDocument/2006/relationships/slideLayout" Target="../slideLayouts/slideLayout618.xml"/><Relationship Id="rId282" Type="http://schemas.openxmlformats.org/officeDocument/2006/relationships/slideLayout" Target="../slideLayouts/slideLayout619.xml"/><Relationship Id="rId283" Type="http://schemas.openxmlformats.org/officeDocument/2006/relationships/slideLayout" Target="../slideLayouts/slideLayout620.xml"/><Relationship Id="rId284" Type="http://schemas.openxmlformats.org/officeDocument/2006/relationships/slideLayout" Target="../slideLayouts/slideLayout621.xml"/><Relationship Id="rId130" Type="http://schemas.openxmlformats.org/officeDocument/2006/relationships/slideLayout" Target="../slideLayouts/slideLayout467.xml"/><Relationship Id="rId131" Type="http://schemas.openxmlformats.org/officeDocument/2006/relationships/slideLayout" Target="../slideLayouts/slideLayout468.xml"/><Relationship Id="rId132" Type="http://schemas.openxmlformats.org/officeDocument/2006/relationships/slideLayout" Target="../slideLayouts/slideLayout469.xml"/><Relationship Id="rId133" Type="http://schemas.openxmlformats.org/officeDocument/2006/relationships/slideLayout" Target="../slideLayouts/slideLayout470.xml"/><Relationship Id="rId220" Type="http://schemas.openxmlformats.org/officeDocument/2006/relationships/slideLayout" Target="../slideLayouts/slideLayout557.xml"/><Relationship Id="rId221" Type="http://schemas.openxmlformats.org/officeDocument/2006/relationships/slideLayout" Target="../slideLayouts/slideLayout558.xml"/><Relationship Id="rId222" Type="http://schemas.openxmlformats.org/officeDocument/2006/relationships/slideLayout" Target="../slideLayouts/slideLayout559.xml"/><Relationship Id="rId223" Type="http://schemas.openxmlformats.org/officeDocument/2006/relationships/slideLayout" Target="../slideLayouts/slideLayout560.xml"/><Relationship Id="rId224" Type="http://schemas.openxmlformats.org/officeDocument/2006/relationships/slideLayout" Target="../slideLayouts/slideLayout561.xml"/><Relationship Id="rId225" Type="http://schemas.openxmlformats.org/officeDocument/2006/relationships/slideLayout" Target="../slideLayouts/slideLayout562.xml"/><Relationship Id="rId226" Type="http://schemas.openxmlformats.org/officeDocument/2006/relationships/slideLayout" Target="../slideLayouts/slideLayout563.xml"/><Relationship Id="rId227" Type="http://schemas.openxmlformats.org/officeDocument/2006/relationships/slideLayout" Target="../slideLayouts/slideLayout564.xml"/><Relationship Id="rId228" Type="http://schemas.openxmlformats.org/officeDocument/2006/relationships/slideLayout" Target="../slideLayouts/slideLayout565.xml"/><Relationship Id="rId229" Type="http://schemas.openxmlformats.org/officeDocument/2006/relationships/slideLayout" Target="../slideLayouts/slideLayout566.xml"/><Relationship Id="rId134" Type="http://schemas.openxmlformats.org/officeDocument/2006/relationships/slideLayout" Target="../slideLayouts/slideLayout471.xml"/><Relationship Id="rId135" Type="http://schemas.openxmlformats.org/officeDocument/2006/relationships/slideLayout" Target="../slideLayouts/slideLayout472.xml"/><Relationship Id="rId136" Type="http://schemas.openxmlformats.org/officeDocument/2006/relationships/slideLayout" Target="../slideLayouts/slideLayout473.xml"/><Relationship Id="rId137" Type="http://schemas.openxmlformats.org/officeDocument/2006/relationships/slideLayout" Target="../slideLayouts/slideLayout474.xml"/><Relationship Id="rId138" Type="http://schemas.openxmlformats.org/officeDocument/2006/relationships/slideLayout" Target="../slideLayouts/slideLayout475.xml"/><Relationship Id="rId139" Type="http://schemas.openxmlformats.org/officeDocument/2006/relationships/slideLayout" Target="../slideLayouts/slideLayout476.xml"/><Relationship Id="rId285" Type="http://schemas.openxmlformats.org/officeDocument/2006/relationships/slideLayout" Target="../slideLayouts/slideLayout622.xml"/><Relationship Id="rId286" Type="http://schemas.openxmlformats.org/officeDocument/2006/relationships/slideLayout" Target="../slideLayouts/slideLayout623.xml"/><Relationship Id="rId287" Type="http://schemas.openxmlformats.org/officeDocument/2006/relationships/slideLayout" Target="../slideLayouts/slideLayout624.xml"/><Relationship Id="rId288" Type="http://schemas.openxmlformats.org/officeDocument/2006/relationships/slideLayout" Target="../slideLayouts/slideLayout625.xml"/><Relationship Id="rId289" Type="http://schemas.openxmlformats.org/officeDocument/2006/relationships/slideLayout" Target="../slideLayouts/slideLayout626.xml"/><Relationship Id="rId310" Type="http://schemas.openxmlformats.org/officeDocument/2006/relationships/slideLayout" Target="../slideLayouts/slideLayout647.xml"/><Relationship Id="rId311" Type="http://schemas.openxmlformats.org/officeDocument/2006/relationships/slideLayout" Target="../slideLayouts/slideLayout648.xml"/><Relationship Id="rId312" Type="http://schemas.openxmlformats.org/officeDocument/2006/relationships/slideLayout" Target="../slideLayouts/slideLayout649.xml"/><Relationship Id="rId313" Type="http://schemas.openxmlformats.org/officeDocument/2006/relationships/slideLayout" Target="../slideLayouts/slideLayout650.xml"/><Relationship Id="rId314" Type="http://schemas.openxmlformats.org/officeDocument/2006/relationships/slideLayout" Target="../slideLayouts/slideLayout651.xml"/><Relationship Id="rId315" Type="http://schemas.openxmlformats.org/officeDocument/2006/relationships/slideLayout" Target="../slideLayouts/slideLayout652.xml"/><Relationship Id="rId316" Type="http://schemas.openxmlformats.org/officeDocument/2006/relationships/slideLayout" Target="../slideLayouts/slideLayout653.xml"/><Relationship Id="rId317" Type="http://schemas.openxmlformats.org/officeDocument/2006/relationships/slideLayout" Target="../slideLayouts/slideLayout654.xml"/><Relationship Id="rId318" Type="http://schemas.openxmlformats.org/officeDocument/2006/relationships/slideLayout" Target="../slideLayouts/slideLayout655.xml"/><Relationship Id="rId319" Type="http://schemas.openxmlformats.org/officeDocument/2006/relationships/slideLayout" Target="../slideLayouts/slideLayout656.xml"/><Relationship Id="rId290" Type="http://schemas.openxmlformats.org/officeDocument/2006/relationships/slideLayout" Target="../slideLayouts/slideLayout627.xml"/><Relationship Id="rId291" Type="http://schemas.openxmlformats.org/officeDocument/2006/relationships/slideLayout" Target="../slideLayouts/slideLayout628.xml"/><Relationship Id="rId292" Type="http://schemas.openxmlformats.org/officeDocument/2006/relationships/slideLayout" Target="../slideLayouts/slideLayout629.xml"/><Relationship Id="rId293" Type="http://schemas.openxmlformats.org/officeDocument/2006/relationships/slideLayout" Target="../slideLayouts/slideLayout630.xml"/><Relationship Id="rId294" Type="http://schemas.openxmlformats.org/officeDocument/2006/relationships/slideLayout" Target="../slideLayouts/slideLayout631.xml"/><Relationship Id="rId295" Type="http://schemas.openxmlformats.org/officeDocument/2006/relationships/slideLayout" Target="../slideLayouts/slideLayout632.xml"/><Relationship Id="rId296" Type="http://schemas.openxmlformats.org/officeDocument/2006/relationships/slideLayout" Target="../slideLayouts/slideLayout633.xml"/><Relationship Id="rId40" Type="http://schemas.openxmlformats.org/officeDocument/2006/relationships/slideLayout" Target="../slideLayouts/slideLayout377.xml"/><Relationship Id="rId41" Type="http://schemas.openxmlformats.org/officeDocument/2006/relationships/slideLayout" Target="../slideLayouts/slideLayout378.xml"/><Relationship Id="rId42" Type="http://schemas.openxmlformats.org/officeDocument/2006/relationships/slideLayout" Target="../slideLayouts/slideLayout379.xml"/><Relationship Id="rId43" Type="http://schemas.openxmlformats.org/officeDocument/2006/relationships/slideLayout" Target="../slideLayouts/slideLayout380.xml"/><Relationship Id="rId44" Type="http://schemas.openxmlformats.org/officeDocument/2006/relationships/slideLayout" Target="../slideLayouts/slideLayout381.xml"/><Relationship Id="rId45" Type="http://schemas.openxmlformats.org/officeDocument/2006/relationships/slideLayout" Target="../slideLayouts/slideLayout382.xml"/><Relationship Id="rId46" Type="http://schemas.openxmlformats.org/officeDocument/2006/relationships/slideLayout" Target="../slideLayouts/slideLayout383.xml"/><Relationship Id="rId47" Type="http://schemas.openxmlformats.org/officeDocument/2006/relationships/slideLayout" Target="../slideLayouts/slideLayout384.xml"/><Relationship Id="rId48" Type="http://schemas.openxmlformats.org/officeDocument/2006/relationships/slideLayout" Target="../slideLayouts/slideLayout385.xml"/><Relationship Id="rId49" Type="http://schemas.openxmlformats.org/officeDocument/2006/relationships/slideLayout" Target="../slideLayouts/slideLayout386.xml"/><Relationship Id="rId297" Type="http://schemas.openxmlformats.org/officeDocument/2006/relationships/slideLayout" Target="../slideLayouts/slideLayout634.xml"/><Relationship Id="rId298" Type="http://schemas.openxmlformats.org/officeDocument/2006/relationships/slideLayout" Target="../slideLayouts/slideLayout635.xml"/><Relationship Id="rId299" Type="http://schemas.openxmlformats.org/officeDocument/2006/relationships/slideLayout" Target="../slideLayouts/slideLayout636.xml"/><Relationship Id="rId140" Type="http://schemas.openxmlformats.org/officeDocument/2006/relationships/slideLayout" Target="../slideLayouts/slideLayout477.xml"/><Relationship Id="rId141" Type="http://schemas.openxmlformats.org/officeDocument/2006/relationships/slideLayout" Target="../slideLayouts/slideLayout478.xml"/><Relationship Id="rId142" Type="http://schemas.openxmlformats.org/officeDocument/2006/relationships/slideLayout" Target="../slideLayouts/slideLayout479.xml"/><Relationship Id="rId143" Type="http://schemas.openxmlformats.org/officeDocument/2006/relationships/slideLayout" Target="../slideLayouts/slideLayout480.xml"/><Relationship Id="rId144" Type="http://schemas.openxmlformats.org/officeDocument/2006/relationships/slideLayout" Target="../slideLayouts/slideLayout481.xml"/><Relationship Id="rId145" Type="http://schemas.openxmlformats.org/officeDocument/2006/relationships/slideLayout" Target="../slideLayouts/slideLayout482.xml"/><Relationship Id="rId146" Type="http://schemas.openxmlformats.org/officeDocument/2006/relationships/slideLayout" Target="../slideLayouts/slideLayout483.xml"/><Relationship Id="rId147" Type="http://schemas.openxmlformats.org/officeDocument/2006/relationships/slideLayout" Target="../slideLayouts/slideLayout484.xml"/><Relationship Id="rId148" Type="http://schemas.openxmlformats.org/officeDocument/2006/relationships/slideLayout" Target="../slideLayouts/slideLayout485.xml"/><Relationship Id="rId149" Type="http://schemas.openxmlformats.org/officeDocument/2006/relationships/slideLayout" Target="../slideLayouts/slideLayout486.xml"/><Relationship Id="rId230" Type="http://schemas.openxmlformats.org/officeDocument/2006/relationships/slideLayout" Target="../slideLayouts/slideLayout567.xml"/><Relationship Id="rId231" Type="http://schemas.openxmlformats.org/officeDocument/2006/relationships/slideLayout" Target="../slideLayouts/slideLayout568.xml"/><Relationship Id="rId232" Type="http://schemas.openxmlformats.org/officeDocument/2006/relationships/slideLayout" Target="../slideLayouts/slideLayout569.xml"/><Relationship Id="rId233" Type="http://schemas.openxmlformats.org/officeDocument/2006/relationships/slideLayout" Target="../slideLayouts/slideLayout570.xml"/><Relationship Id="rId234" Type="http://schemas.openxmlformats.org/officeDocument/2006/relationships/slideLayout" Target="../slideLayouts/slideLayout571.xml"/><Relationship Id="rId235" Type="http://schemas.openxmlformats.org/officeDocument/2006/relationships/slideLayout" Target="../slideLayouts/slideLayout572.xml"/><Relationship Id="rId236" Type="http://schemas.openxmlformats.org/officeDocument/2006/relationships/slideLayout" Target="../slideLayouts/slideLayout573.xml"/><Relationship Id="rId237" Type="http://schemas.openxmlformats.org/officeDocument/2006/relationships/slideLayout" Target="../slideLayouts/slideLayout574.xml"/><Relationship Id="rId238" Type="http://schemas.openxmlformats.org/officeDocument/2006/relationships/slideLayout" Target="../slideLayouts/slideLayout575.xml"/><Relationship Id="rId239" Type="http://schemas.openxmlformats.org/officeDocument/2006/relationships/slideLayout" Target="../slideLayouts/slideLayout576.xml"/><Relationship Id="rId320" Type="http://schemas.openxmlformats.org/officeDocument/2006/relationships/slideLayout" Target="../slideLayouts/slideLayout657.xml"/><Relationship Id="rId321" Type="http://schemas.openxmlformats.org/officeDocument/2006/relationships/slideLayout" Target="../slideLayouts/slideLayout658.xml"/><Relationship Id="rId322" Type="http://schemas.openxmlformats.org/officeDocument/2006/relationships/slideLayout" Target="../slideLayouts/slideLayout659.xml"/><Relationship Id="rId323" Type="http://schemas.openxmlformats.org/officeDocument/2006/relationships/slideLayout" Target="../slideLayouts/slideLayout660.xml"/><Relationship Id="rId324" Type="http://schemas.openxmlformats.org/officeDocument/2006/relationships/slideLayout" Target="../slideLayouts/slideLayout661.xml"/><Relationship Id="rId325" Type="http://schemas.openxmlformats.org/officeDocument/2006/relationships/slideLayout" Target="../slideLayouts/slideLayout662.xml"/><Relationship Id="rId326" Type="http://schemas.openxmlformats.org/officeDocument/2006/relationships/slideLayout" Target="../slideLayouts/slideLayout663.xml"/><Relationship Id="rId327" Type="http://schemas.openxmlformats.org/officeDocument/2006/relationships/slideLayout" Target="../slideLayouts/slideLayout664.xml"/><Relationship Id="rId328" Type="http://schemas.openxmlformats.org/officeDocument/2006/relationships/slideLayout" Target="../slideLayouts/slideLayout665.xml"/><Relationship Id="rId329" Type="http://schemas.openxmlformats.org/officeDocument/2006/relationships/slideLayout" Target="../slideLayouts/slideLayout666.xml"/><Relationship Id="rId50" Type="http://schemas.openxmlformats.org/officeDocument/2006/relationships/slideLayout" Target="../slideLayouts/slideLayout387.xml"/><Relationship Id="rId51" Type="http://schemas.openxmlformats.org/officeDocument/2006/relationships/slideLayout" Target="../slideLayouts/slideLayout388.xml"/><Relationship Id="rId52" Type="http://schemas.openxmlformats.org/officeDocument/2006/relationships/slideLayout" Target="../slideLayouts/slideLayout389.xml"/><Relationship Id="rId53" Type="http://schemas.openxmlformats.org/officeDocument/2006/relationships/slideLayout" Target="../slideLayouts/slideLayout390.xml"/><Relationship Id="rId54" Type="http://schemas.openxmlformats.org/officeDocument/2006/relationships/slideLayout" Target="../slideLayouts/slideLayout391.xml"/><Relationship Id="rId55" Type="http://schemas.openxmlformats.org/officeDocument/2006/relationships/slideLayout" Target="../slideLayouts/slideLayout392.xml"/><Relationship Id="rId56" Type="http://schemas.openxmlformats.org/officeDocument/2006/relationships/slideLayout" Target="../slideLayouts/slideLayout393.xml"/><Relationship Id="rId57" Type="http://schemas.openxmlformats.org/officeDocument/2006/relationships/slideLayout" Target="../slideLayouts/slideLayout394.xml"/><Relationship Id="rId58" Type="http://schemas.openxmlformats.org/officeDocument/2006/relationships/slideLayout" Target="../slideLayouts/slideLayout395.xml"/><Relationship Id="rId59" Type="http://schemas.openxmlformats.org/officeDocument/2006/relationships/slideLayout" Target="../slideLayouts/slideLayout396.xml"/><Relationship Id="rId150" Type="http://schemas.openxmlformats.org/officeDocument/2006/relationships/slideLayout" Target="../slideLayouts/slideLayout487.xml"/><Relationship Id="rId151" Type="http://schemas.openxmlformats.org/officeDocument/2006/relationships/slideLayout" Target="../slideLayouts/slideLayout488.xml"/><Relationship Id="rId152" Type="http://schemas.openxmlformats.org/officeDocument/2006/relationships/slideLayout" Target="../slideLayouts/slideLayout489.xml"/><Relationship Id="rId153" Type="http://schemas.openxmlformats.org/officeDocument/2006/relationships/slideLayout" Target="../slideLayouts/slideLayout490.xml"/><Relationship Id="rId154" Type="http://schemas.openxmlformats.org/officeDocument/2006/relationships/slideLayout" Target="../slideLayouts/slideLayout491.xml"/><Relationship Id="rId155" Type="http://schemas.openxmlformats.org/officeDocument/2006/relationships/slideLayout" Target="../slideLayouts/slideLayout492.xml"/><Relationship Id="rId156" Type="http://schemas.openxmlformats.org/officeDocument/2006/relationships/slideLayout" Target="../slideLayouts/slideLayout493.xml"/><Relationship Id="rId157" Type="http://schemas.openxmlformats.org/officeDocument/2006/relationships/slideLayout" Target="../slideLayouts/slideLayout494.xml"/><Relationship Id="rId158" Type="http://schemas.openxmlformats.org/officeDocument/2006/relationships/slideLayout" Target="../slideLayouts/slideLayout495.xml"/><Relationship Id="rId159" Type="http://schemas.openxmlformats.org/officeDocument/2006/relationships/slideLayout" Target="../slideLayouts/slideLayout496.xml"/><Relationship Id="rId240" Type="http://schemas.openxmlformats.org/officeDocument/2006/relationships/slideLayout" Target="../slideLayouts/slideLayout577.xml"/><Relationship Id="rId241" Type="http://schemas.openxmlformats.org/officeDocument/2006/relationships/slideLayout" Target="../slideLayouts/slideLayout578.xml"/><Relationship Id="rId242" Type="http://schemas.openxmlformats.org/officeDocument/2006/relationships/slideLayout" Target="../slideLayouts/slideLayout579.xml"/><Relationship Id="rId243" Type="http://schemas.openxmlformats.org/officeDocument/2006/relationships/slideLayout" Target="../slideLayouts/slideLayout580.xml"/><Relationship Id="rId244" Type="http://schemas.openxmlformats.org/officeDocument/2006/relationships/slideLayout" Target="../slideLayouts/slideLayout581.xml"/><Relationship Id="rId245" Type="http://schemas.openxmlformats.org/officeDocument/2006/relationships/slideLayout" Target="../slideLayouts/slideLayout582.xml"/><Relationship Id="rId246" Type="http://schemas.openxmlformats.org/officeDocument/2006/relationships/slideLayout" Target="../slideLayouts/slideLayout583.xml"/><Relationship Id="rId247" Type="http://schemas.openxmlformats.org/officeDocument/2006/relationships/slideLayout" Target="../slideLayouts/slideLayout584.xml"/><Relationship Id="rId248" Type="http://schemas.openxmlformats.org/officeDocument/2006/relationships/slideLayout" Target="../slideLayouts/slideLayout585.xml"/><Relationship Id="rId249" Type="http://schemas.openxmlformats.org/officeDocument/2006/relationships/slideLayout" Target="../slideLayouts/slideLayout586.xml"/><Relationship Id="rId330" Type="http://schemas.openxmlformats.org/officeDocument/2006/relationships/slideLayout" Target="../slideLayouts/slideLayout667.xml"/><Relationship Id="rId331" Type="http://schemas.openxmlformats.org/officeDocument/2006/relationships/slideLayout" Target="../slideLayouts/slideLayout668.xml"/><Relationship Id="rId332" Type="http://schemas.openxmlformats.org/officeDocument/2006/relationships/slideLayout" Target="../slideLayouts/slideLayout669.xml"/><Relationship Id="rId333" Type="http://schemas.openxmlformats.org/officeDocument/2006/relationships/slideLayout" Target="../slideLayouts/slideLayout670.xml"/><Relationship Id="rId334" Type="http://schemas.openxmlformats.org/officeDocument/2006/relationships/slideLayout" Target="../slideLayouts/slideLayout671.xml"/><Relationship Id="rId335" Type="http://schemas.openxmlformats.org/officeDocument/2006/relationships/slideLayout" Target="../slideLayouts/slideLayout672.xml"/><Relationship Id="rId336" Type="http://schemas.openxmlformats.org/officeDocument/2006/relationships/slideLayout" Target="../slideLayouts/slideLayout673.xml"/><Relationship Id="rId337" Type="http://schemas.openxmlformats.org/officeDocument/2006/relationships/slideLayout" Target="../slideLayouts/slideLayout674.xml"/><Relationship Id="rId338" Type="http://schemas.openxmlformats.org/officeDocument/2006/relationships/slideLayout" Target="../slideLayouts/slideLayout675.xml"/><Relationship Id="rId339" Type="http://schemas.openxmlformats.org/officeDocument/2006/relationships/slideLayout" Target="../slideLayouts/slideLayout676.xml"/><Relationship Id="rId60" Type="http://schemas.openxmlformats.org/officeDocument/2006/relationships/slideLayout" Target="../slideLayouts/slideLayout397.xml"/><Relationship Id="rId61" Type="http://schemas.openxmlformats.org/officeDocument/2006/relationships/slideLayout" Target="../slideLayouts/slideLayout398.xml"/><Relationship Id="rId62" Type="http://schemas.openxmlformats.org/officeDocument/2006/relationships/slideLayout" Target="../slideLayouts/slideLayout399.xml"/><Relationship Id="rId63" Type="http://schemas.openxmlformats.org/officeDocument/2006/relationships/slideLayout" Target="../slideLayouts/slideLayout400.xml"/><Relationship Id="rId64" Type="http://schemas.openxmlformats.org/officeDocument/2006/relationships/slideLayout" Target="../slideLayouts/slideLayout401.xml"/><Relationship Id="rId65" Type="http://schemas.openxmlformats.org/officeDocument/2006/relationships/slideLayout" Target="../slideLayouts/slideLayout402.xml"/><Relationship Id="rId66" Type="http://schemas.openxmlformats.org/officeDocument/2006/relationships/slideLayout" Target="../slideLayouts/slideLayout403.xml"/><Relationship Id="rId67" Type="http://schemas.openxmlformats.org/officeDocument/2006/relationships/slideLayout" Target="../slideLayouts/slideLayout404.xml"/><Relationship Id="rId68" Type="http://schemas.openxmlformats.org/officeDocument/2006/relationships/slideLayout" Target="../slideLayouts/slideLayout405.xml"/><Relationship Id="rId69" Type="http://schemas.openxmlformats.org/officeDocument/2006/relationships/slideLayout" Target="../slideLayouts/slideLayout406.xml"/><Relationship Id="rId160" Type="http://schemas.openxmlformats.org/officeDocument/2006/relationships/slideLayout" Target="../slideLayouts/slideLayout497.xml"/><Relationship Id="rId161" Type="http://schemas.openxmlformats.org/officeDocument/2006/relationships/slideLayout" Target="../slideLayouts/slideLayout498.xml"/><Relationship Id="rId162" Type="http://schemas.openxmlformats.org/officeDocument/2006/relationships/slideLayout" Target="../slideLayouts/slideLayout499.xml"/><Relationship Id="rId163" Type="http://schemas.openxmlformats.org/officeDocument/2006/relationships/slideLayout" Target="../slideLayouts/slideLayout500.xml"/><Relationship Id="rId164" Type="http://schemas.openxmlformats.org/officeDocument/2006/relationships/slideLayout" Target="../slideLayouts/slideLayout501.xml"/><Relationship Id="rId165" Type="http://schemas.openxmlformats.org/officeDocument/2006/relationships/slideLayout" Target="../slideLayouts/slideLayout502.xml"/><Relationship Id="rId166" Type="http://schemas.openxmlformats.org/officeDocument/2006/relationships/slideLayout" Target="../slideLayouts/slideLayout503.xml"/><Relationship Id="rId167" Type="http://schemas.openxmlformats.org/officeDocument/2006/relationships/slideLayout" Target="../slideLayouts/slideLayout504.xml"/><Relationship Id="rId168" Type="http://schemas.openxmlformats.org/officeDocument/2006/relationships/slideLayout" Target="../slideLayouts/slideLayout505.xml"/><Relationship Id="rId169" Type="http://schemas.openxmlformats.org/officeDocument/2006/relationships/slideLayout" Target="../slideLayouts/slideLayout506.xml"/><Relationship Id="rId250" Type="http://schemas.openxmlformats.org/officeDocument/2006/relationships/slideLayout" Target="../slideLayouts/slideLayout587.xml"/><Relationship Id="rId251" Type="http://schemas.openxmlformats.org/officeDocument/2006/relationships/slideLayout" Target="../slideLayouts/slideLayout588.xml"/><Relationship Id="rId252" Type="http://schemas.openxmlformats.org/officeDocument/2006/relationships/slideLayout" Target="../slideLayouts/slideLayout589.xml"/><Relationship Id="rId253" Type="http://schemas.openxmlformats.org/officeDocument/2006/relationships/slideLayout" Target="../slideLayouts/slideLayout590.xml"/><Relationship Id="rId254" Type="http://schemas.openxmlformats.org/officeDocument/2006/relationships/slideLayout" Target="../slideLayouts/slideLayout591.xml"/><Relationship Id="rId255" Type="http://schemas.openxmlformats.org/officeDocument/2006/relationships/slideLayout" Target="../slideLayouts/slideLayout592.xml"/><Relationship Id="rId256" Type="http://schemas.openxmlformats.org/officeDocument/2006/relationships/slideLayout" Target="../slideLayouts/slideLayout593.xml"/><Relationship Id="rId257" Type="http://schemas.openxmlformats.org/officeDocument/2006/relationships/slideLayout" Target="../slideLayouts/slideLayout594.xml"/><Relationship Id="rId258" Type="http://schemas.openxmlformats.org/officeDocument/2006/relationships/slideLayout" Target="../slideLayouts/slideLayout595.xml"/><Relationship Id="rId259" Type="http://schemas.openxmlformats.org/officeDocument/2006/relationships/slideLayout" Target="../slideLayouts/slideLayout596.xml"/><Relationship Id="rId340" Type="http://schemas.openxmlformats.org/officeDocument/2006/relationships/theme" Target="../theme/theme2.xml"/><Relationship Id="rId100" Type="http://schemas.openxmlformats.org/officeDocument/2006/relationships/slideLayout" Target="../slideLayouts/slideLayout437.xml"/><Relationship Id="rId101" Type="http://schemas.openxmlformats.org/officeDocument/2006/relationships/slideLayout" Target="../slideLayouts/slideLayout438.xml"/><Relationship Id="rId102" Type="http://schemas.openxmlformats.org/officeDocument/2006/relationships/slideLayout" Target="../slideLayouts/slideLayout439.xml"/><Relationship Id="rId103" Type="http://schemas.openxmlformats.org/officeDocument/2006/relationships/slideLayout" Target="../slideLayouts/slideLayout440.xml"/><Relationship Id="rId104" Type="http://schemas.openxmlformats.org/officeDocument/2006/relationships/slideLayout" Target="../slideLayouts/slideLayout441.xml"/><Relationship Id="rId105" Type="http://schemas.openxmlformats.org/officeDocument/2006/relationships/slideLayout" Target="../slideLayouts/slideLayout4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a:bodyPr>
          <a:lstStyle/>
          <a:p>
            <a:r>
              <a:t>Title Text</a:t>
            </a:r>
          </a:p>
        </p:txBody>
      </p:sp>
      <p:sp>
        <p:nvSpPr>
          <p:cNvPr id="3" name="Shape 3"/>
          <p:cNvSpPr>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089823" y="6404294"/>
            <a:ext cx="263978" cy="269237"/>
          </a:xfrm>
          <a:prstGeom prst="rect">
            <a:avLst/>
          </a:prstGeom>
          <a:ln w="12700">
            <a:miter lim="400000"/>
          </a:ln>
        </p:spPr>
        <p:txBody>
          <a:bodyPr wrap="none" lIns="45718" tIns="45718" rIns="45718" bIns="45718"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4328"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 id="2147483766" r:id="rId118"/>
    <p:sldLayoutId id="2147483767" r:id="rId119"/>
    <p:sldLayoutId id="2147483768" r:id="rId120"/>
    <p:sldLayoutId id="2147483769" r:id="rId121"/>
    <p:sldLayoutId id="2147483770" r:id="rId122"/>
    <p:sldLayoutId id="2147483771" r:id="rId123"/>
    <p:sldLayoutId id="2147483772" r:id="rId124"/>
    <p:sldLayoutId id="2147483773" r:id="rId125"/>
    <p:sldLayoutId id="2147483774" r:id="rId126"/>
    <p:sldLayoutId id="2147483775" r:id="rId127"/>
    <p:sldLayoutId id="2147483776" r:id="rId128"/>
    <p:sldLayoutId id="2147483777" r:id="rId129"/>
    <p:sldLayoutId id="2147483778" r:id="rId130"/>
    <p:sldLayoutId id="2147483779" r:id="rId131"/>
    <p:sldLayoutId id="2147483780" r:id="rId132"/>
    <p:sldLayoutId id="2147483781" r:id="rId133"/>
    <p:sldLayoutId id="2147483783" r:id="rId134"/>
    <p:sldLayoutId id="2147483784" r:id="rId135"/>
    <p:sldLayoutId id="2147483785" r:id="rId136"/>
    <p:sldLayoutId id="2147483786" r:id="rId137"/>
    <p:sldLayoutId id="2147483787" r:id="rId138"/>
    <p:sldLayoutId id="2147483788" r:id="rId139"/>
    <p:sldLayoutId id="2147483789" r:id="rId140"/>
    <p:sldLayoutId id="2147483790" r:id="rId141"/>
    <p:sldLayoutId id="2147483791" r:id="rId142"/>
    <p:sldLayoutId id="2147483792" r:id="rId143"/>
    <p:sldLayoutId id="2147483793" r:id="rId144"/>
    <p:sldLayoutId id="2147483794" r:id="rId145"/>
    <p:sldLayoutId id="2147483795" r:id="rId146"/>
    <p:sldLayoutId id="2147483796" r:id="rId147"/>
    <p:sldLayoutId id="2147483797" r:id="rId148"/>
    <p:sldLayoutId id="2147483798" r:id="rId149"/>
    <p:sldLayoutId id="2147483799" r:id="rId150"/>
    <p:sldLayoutId id="2147483800" r:id="rId151"/>
    <p:sldLayoutId id="2147483801" r:id="rId152"/>
    <p:sldLayoutId id="2147483802" r:id="rId153"/>
    <p:sldLayoutId id="2147483803" r:id="rId154"/>
    <p:sldLayoutId id="2147483804" r:id="rId155"/>
    <p:sldLayoutId id="2147483805" r:id="rId156"/>
    <p:sldLayoutId id="2147483806" r:id="rId157"/>
    <p:sldLayoutId id="2147483807" r:id="rId158"/>
    <p:sldLayoutId id="2147483808" r:id="rId159"/>
    <p:sldLayoutId id="2147483809" r:id="rId160"/>
    <p:sldLayoutId id="2147483810" r:id="rId161"/>
    <p:sldLayoutId id="2147483811" r:id="rId162"/>
    <p:sldLayoutId id="2147483812" r:id="rId163"/>
    <p:sldLayoutId id="2147483813" r:id="rId164"/>
    <p:sldLayoutId id="2147483814" r:id="rId165"/>
    <p:sldLayoutId id="2147483815" r:id="rId166"/>
    <p:sldLayoutId id="2147483816" r:id="rId167"/>
    <p:sldLayoutId id="2147483817" r:id="rId168"/>
    <p:sldLayoutId id="2147483818" r:id="rId169"/>
    <p:sldLayoutId id="2147483819" r:id="rId170"/>
    <p:sldLayoutId id="2147483820" r:id="rId171"/>
    <p:sldLayoutId id="2147483821" r:id="rId172"/>
    <p:sldLayoutId id="2147483822" r:id="rId173"/>
    <p:sldLayoutId id="2147483823" r:id="rId174"/>
    <p:sldLayoutId id="2147483824" r:id="rId175"/>
    <p:sldLayoutId id="2147483825" r:id="rId176"/>
    <p:sldLayoutId id="2147483826" r:id="rId177"/>
    <p:sldLayoutId id="2147483827" r:id="rId178"/>
    <p:sldLayoutId id="2147483828" r:id="rId179"/>
    <p:sldLayoutId id="2147483829" r:id="rId180"/>
    <p:sldLayoutId id="2147483830" r:id="rId181"/>
    <p:sldLayoutId id="2147483831" r:id="rId182"/>
    <p:sldLayoutId id="2147483832" r:id="rId183"/>
    <p:sldLayoutId id="2147483833" r:id="rId184"/>
    <p:sldLayoutId id="2147483834" r:id="rId185"/>
    <p:sldLayoutId id="2147483835" r:id="rId186"/>
    <p:sldLayoutId id="2147483836" r:id="rId187"/>
    <p:sldLayoutId id="2147483837" r:id="rId188"/>
    <p:sldLayoutId id="2147483838" r:id="rId189"/>
    <p:sldLayoutId id="2147483840" r:id="rId190"/>
    <p:sldLayoutId id="2147483841" r:id="rId191"/>
    <p:sldLayoutId id="2147483842" r:id="rId192"/>
    <p:sldLayoutId id="2147483843" r:id="rId193"/>
    <p:sldLayoutId id="2147483844" r:id="rId194"/>
    <p:sldLayoutId id="2147483845" r:id="rId195"/>
    <p:sldLayoutId id="2147483846" r:id="rId196"/>
    <p:sldLayoutId id="2147483847" r:id="rId197"/>
    <p:sldLayoutId id="2147483848" r:id="rId198"/>
    <p:sldLayoutId id="2147483849" r:id="rId199"/>
    <p:sldLayoutId id="2147483850" r:id="rId200"/>
    <p:sldLayoutId id="2147483851" r:id="rId201"/>
    <p:sldLayoutId id="2147483852" r:id="rId202"/>
    <p:sldLayoutId id="2147483853" r:id="rId203"/>
    <p:sldLayoutId id="2147483854" r:id="rId204"/>
    <p:sldLayoutId id="2147483855" r:id="rId205"/>
    <p:sldLayoutId id="2147483856" r:id="rId206"/>
    <p:sldLayoutId id="2147483857" r:id="rId207"/>
    <p:sldLayoutId id="2147483858" r:id="rId208"/>
    <p:sldLayoutId id="2147483859" r:id="rId209"/>
    <p:sldLayoutId id="2147483860" r:id="rId210"/>
    <p:sldLayoutId id="2147483861" r:id="rId211"/>
    <p:sldLayoutId id="2147483862" r:id="rId212"/>
    <p:sldLayoutId id="2147483863" r:id="rId213"/>
    <p:sldLayoutId id="2147483864" r:id="rId214"/>
    <p:sldLayoutId id="2147483865" r:id="rId215"/>
    <p:sldLayoutId id="2147483866" r:id="rId216"/>
    <p:sldLayoutId id="2147483867" r:id="rId217"/>
    <p:sldLayoutId id="2147483868" r:id="rId218"/>
    <p:sldLayoutId id="2147483869" r:id="rId219"/>
    <p:sldLayoutId id="2147483870" r:id="rId220"/>
    <p:sldLayoutId id="2147483871" r:id="rId221"/>
    <p:sldLayoutId id="2147483872" r:id="rId222"/>
    <p:sldLayoutId id="2147483873" r:id="rId223"/>
    <p:sldLayoutId id="2147483874" r:id="rId224"/>
    <p:sldLayoutId id="2147483875" r:id="rId225"/>
    <p:sldLayoutId id="2147483876" r:id="rId226"/>
    <p:sldLayoutId id="2147483877" r:id="rId227"/>
    <p:sldLayoutId id="2147483878" r:id="rId228"/>
    <p:sldLayoutId id="2147483879" r:id="rId229"/>
    <p:sldLayoutId id="2147483880" r:id="rId230"/>
    <p:sldLayoutId id="2147483881" r:id="rId231"/>
    <p:sldLayoutId id="2147483882" r:id="rId232"/>
    <p:sldLayoutId id="2147483883" r:id="rId233"/>
    <p:sldLayoutId id="2147483884" r:id="rId234"/>
    <p:sldLayoutId id="2147483885" r:id="rId235"/>
    <p:sldLayoutId id="2147483886" r:id="rId236"/>
    <p:sldLayoutId id="2147483887" r:id="rId237"/>
    <p:sldLayoutId id="2147483888" r:id="rId238"/>
    <p:sldLayoutId id="2147483889" r:id="rId239"/>
    <p:sldLayoutId id="2147483890" r:id="rId240"/>
    <p:sldLayoutId id="2147483891" r:id="rId241"/>
    <p:sldLayoutId id="2147483892" r:id="rId242"/>
    <p:sldLayoutId id="2147483893" r:id="rId243"/>
    <p:sldLayoutId id="2147483894" r:id="rId244"/>
    <p:sldLayoutId id="2147483895" r:id="rId245"/>
    <p:sldLayoutId id="2147483896" r:id="rId246"/>
    <p:sldLayoutId id="2147483897" r:id="rId247"/>
    <p:sldLayoutId id="2147483898" r:id="rId248"/>
    <p:sldLayoutId id="2147483899" r:id="rId249"/>
    <p:sldLayoutId id="2147483900" r:id="rId250"/>
    <p:sldLayoutId id="2147483901" r:id="rId251"/>
    <p:sldLayoutId id="2147483902" r:id="rId252"/>
    <p:sldLayoutId id="2147483903" r:id="rId253"/>
    <p:sldLayoutId id="2147483904" r:id="rId254"/>
    <p:sldLayoutId id="2147483905" r:id="rId255"/>
    <p:sldLayoutId id="2147483906" r:id="rId256"/>
    <p:sldLayoutId id="2147483907" r:id="rId257"/>
    <p:sldLayoutId id="2147483908" r:id="rId258"/>
    <p:sldLayoutId id="2147483909" r:id="rId259"/>
    <p:sldLayoutId id="2147483910" r:id="rId260"/>
    <p:sldLayoutId id="2147483911" r:id="rId261"/>
    <p:sldLayoutId id="2147483912" r:id="rId262"/>
    <p:sldLayoutId id="2147483913" r:id="rId263"/>
    <p:sldLayoutId id="2147483914" r:id="rId264"/>
    <p:sldLayoutId id="2147483915" r:id="rId265"/>
    <p:sldLayoutId id="2147483916" r:id="rId266"/>
    <p:sldLayoutId id="2147483917" r:id="rId267"/>
    <p:sldLayoutId id="2147483918" r:id="rId268"/>
    <p:sldLayoutId id="2147483919" r:id="rId269"/>
    <p:sldLayoutId id="2147483920" r:id="rId270"/>
    <p:sldLayoutId id="2147483921" r:id="rId271"/>
    <p:sldLayoutId id="2147483922" r:id="rId272"/>
    <p:sldLayoutId id="2147483923" r:id="rId273"/>
    <p:sldLayoutId id="2147483924" r:id="rId274"/>
    <p:sldLayoutId id="2147483925" r:id="rId275"/>
    <p:sldLayoutId id="2147483926" r:id="rId276"/>
    <p:sldLayoutId id="2147483927" r:id="rId277"/>
    <p:sldLayoutId id="2147483928" r:id="rId278"/>
    <p:sldLayoutId id="2147483929" r:id="rId279"/>
    <p:sldLayoutId id="2147483930" r:id="rId280"/>
    <p:sldLayoutId id="2147483931" r:id="rId281"/>
    <p:sldLayoutId id="2147483932" r:id="rId282"/>
    <p:sldLayoutId id="2147483933" r:id="rId283"/>
    <p:sldLayoutId id="2147483934" r:id="rId284"/>
    <p:sldLayoutId id="2147483935" r:id="rId285"/>
    <p:sldLayoutId id="2147483936" r:id="rId286"/>
    <p:sldLayoutId id="2147483937" r:id="rId287"/>
    <p:sldLayoutId id="2147483938" r:id="rId288"/>
    <p:sldLayoutId id="2147483939" r:id="rId289"/>
    <p:sldLayoutId id="2147483940" r:id="rId290"/>
    <p:sldLayoutId id="2147483941" r:id="rId291"/>
    <p:sldLayoutId id="2147483942" r:id="rId292"/>
    <p:sldLayoutId id="2147483943" r:id="rId293"/>
    <p:sldLayoutId id="2147483944" r:id="rId294"/>
    <p:sldLayoutId id="2147483945" r:id="rId295"/>
    <p:sldLayoutId id="2147483946" r:id="rId296"/>
    <p:sldLayoutId id="2147483947" r:id="rId297"/>
    <p:sldLayoutId id="2147483948" r:id="rId298"/>
    <p:sldLayoutId id="2147483949" r:id="rId299"/>
    <p:sldLayoutId id="2147483950" r:id="rId300"/>
    <p:sldLayoutId id="2147483951" r:id="rId301"/>
    <p:sldLayoutId id="2147483952" r:id="rId302"/>
    <p:sldLayoutId id="2147483953" r:id="rId303"/>
    <p:sldLayoutId id="2147483954" r:id="rId304"/>
    <p:sldLayoutId id="2147483955" r:id="rId305"/>
    <p:sldLayoutId id="2147483956" r:id="rId306"/>
    <p:sldLayoutId id="2147483957" r:id="rId307"/>
    <p:sldLayoutId id="2147483958" r:id="rId308"/>
    <p:sldLayoutId id="2147483959" r:id="rId309"/>
    <p:sldLayoutId id="2147483960" r:id="rId310"/>
    <p:sldLayoutId id="2147483961" r:id="rId311"/>
    <p:sldLayoutId id="2147483962" r:id="rId312"/>
    <p:sldLayoutId id="2147483963" r:id="rId313"/>
    <p:sldLayoutId id="2147483964" r:id="rId314"/>
    <p:sldLayoutId id="2147483965" r:id="rId315"/>
    <p:sldLayoutId id="2147483966" r:id="rId316"/>
    <p:sldLayoutId id="2147483967" r:id="rId317"/>
    <p:sldLayoutId id="2147483968" r:id="rId318"/>
    <p:sldLayoutId id="2147483969" r:id="rId319"/>
    <p:sldLayoutId id="2147483970" r:id="rId320"/>
    <p:sldLayoutId id="2147483971" r:id="rId321"/>
    <p:sldLayoutId id="2147483972" r:id="rId322"/>
    <p:sldLayoutId id="2147483973" r:id="rId323"/>
    <p:sldLayoutId id="2147483974" r:id="rId324"/>
    <p:sldLayoutId id="2147483975" r:id="rId325"/>
    <p:sldLayoutId id="2147483976" r:id="rId326"/>
    <p:sldLayoutId id="2147483977" r:id="rId327"/>
    <p:sldLayoutId id="2147483978" r:id="rId328"/>
    <p:sldLayoutId id="2147483979" r:id="rId329"/>
    <p:sldLayoutId id="2147483980" r:id="rId330"/>
    <p:sldLayoutId id="2147483981" r:id="rId331"/>
    <p:sldLayoutId id="2147483982" r:id="rId332"/>
    <p:sldLayoutId id="2147483983" r:id="rId333"/>
    <p:sldLayoutId id="2147483984" r:id="rId334"/>
    <p:sldLayoutId id="2147483985" r:id="rId335"/>
    <p:sldLayoutId id="2147483986" r:id="rId336"/>
    <p:sldLayoutId id="2147483987" r:id="rId337"/>
  </p:sldLayoutIdLst>
  <mc:AlternateContent xmlns:mc="http://schemas.openxmlformats.org/markup-compatibility/2006" xmlns:p14="http://schemas.microsoft.com/office/powerpoint/2010/main">
    <mc:Choice Requires="p14">
      <p:transition p14:dur="0"/>
    </mc:Choice>
    <mc:Fallback xmlns="">
      <p:transition/>
    </mc:Fallback>
  </mc:AlternateContent>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a:bodyPr>
          <a:lstStyle/>
          <a:p>
            <a:r>
              <a:t>Title Text</a:t>
            </a:r>
          </a:p>
        </p:txBody>
      </p:sp>
      <p:sp>
        <p:nvSpPr>
          <p:cNvPr id="3" name="Shape 3"/>
          <p:cNvSpPr>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089823" y="6404294"/>
            <a:ext cx="263978" cy="269237"/>
          </a:xfrm>
          <a:prstGeom prst="rect">
            <a:avLst/>
          </a:prstGeom>
          <a:ln w="12700">
            <a:miter lim="400000"/>
          </a:ln>
        </p:spPr>
        <p:txBody>
          <a:bodyPr wrap="none" lIns="45718" tIns="45718" rIns="45718" bIns="45718" anchor="ctr">
            <a:spAutoFit/>
          </a:bodyPr>
          <a:lstStyle>
            <a:lvl1pPr algn="r">
              <a:defRPr sz="1200">
                <a:solidFill>
                  <a:srgbClr val="888888"/>
                </a:solidFill>
              </a:defRPr>
            </a:lvl1pPr>
          </a:lstStyle>
          <a:p>
            <a:fld id="{86CB4B4D-7CA3-9044-876B-883B54F8677D}" type="slidenum">
              <a:t>‹#›</a:t>
            </a:fld>
            <a:endParaRPr/>
          </a:p>
        </p:txBody>
      </p:sp>
    </p:spTree>
    <p:extLst>
      <p:ext uri="{BB962C8B-B14F-4D97-AF65-F5344CB8AC3E}">
        <p14:creationId xmlns:p14="http://schemas.microsoft.com/office/powerpoint/2010/main" val="3648147476"/>
      </p:ext>
    </p:extLst>
  </p:cSld>
  <p:clrMap bg1="lt1" tx1="dk1" bg2="lt2" tx2="dk2" accent1="accent1" accent2="accent2" accent3="accent3" accent4="accent4" accent5="accent5" accent6="accent6" hlink="hlink" folHlink="folHlink"/>
  <p:sldLayoutIdLst>
    <p:sldLayoutId id="2147483989" r:id="rId1"/>
    <p:sldLayoutId id="2147483990" r:id="rId2"/>
    <p:sldLayoutId id="2147483991" r:id="rId3"/>
    <p:sldLayoutId id="2147483992" r:id="rId4"/>
    <p:sldLayoutId id="2147483993" r:id="rId5"/>
    <p:sldLayoutId id="2147483994" r:id="rId6"/>
    <p:sldLayoutId id="2147483995" r:id="rId7"/>
    <p:sldLayoutId id="2147483996" r:id="rId8"/>
    <p:sldLayoutId id="2147483997" r:id="rId9"/>
    <p:sldLayoutId id="2147483998" r:id="rId10"/>
    <p:sldLayoutId id="2147483999" r:id="rId11"/>
    <p:sldLayoutId id="2147484000" r:id="rId12"/>
    <p:sldLayoutId id="2147484001" r:id="rId13"/>
    <p:sldLayoutId id="2147484002" r:id="rId14"/>
    <p:sldLayoutId id="2147484003" r:id="rId15"/>
    <p:sldLayoutId id="2147484004" r:id="rId16"/>
    <p:sldLayoutId id="2147484005" r:id="rId17"/>
    <p:sldLayoutId id="2147484006" r:id="rId18"/>
    <p:sldLayoutId id="2147484007" r:id="rId19"/>
    <p:sldLayoutId id="2147484008" r:id="rId20"/>
    <p:sldLayoutId id="2147484009" r:id="rId21"/>
    <p:sldLayoutId id="2147484010" r:id="rId22"/>
    <p:sldLayoutId id="2147484011" r:id="rId23"/>
    <p:sldLayoutId id="2147484012" r:id="rId24"/>
    <p:sldLayoutId id="2147484013" r:id="rId25"/>
    <p:sldLayoutId id="2147484014" r:id="rId26"/>
    <p:sldLayoutId id="2147484015" r:id="rId27"/>
    <p:sldLayoutId id="2147484016" r:id="rId28"/>
    <p:sldLayoutId id="2147484017" r:id="rId29"/>
    <p:sldLayoutId id="2147484018" r:id="rId30"/>
    <p:sldLayoutId id="2147484019" r:id="rId31"/>
    <p:sldLayoutId id="2147484020" r:id="rId32"/>
    <p:sldLayoutId id="2147484021" r:id="rId33"/>
    <p:sldLayoutId id="2147484022" r:id="rId34"/>
    <p:sldLayoutId id="2147484023" r:id="rId35"/>
    <p:sldLayoutId id="2147484024" r:id="rId36"/>
    <p:sldLayoutId id="2147484025" r:id="rId37"/>
    <p:sldLayoutId id="2147484026" r:id="rId38"/>
    <p:sldLayoutId id="2147484027" r:id="rId39"/>
    <p:sldLayoutId id="2147484028" r:id="rId40"/>
    <p:sldLayoutId id="2147484029" r:id="rId41"/>
    <p:sldLayoutId id="2147484030" r:id="rId42"/>
    <p:sldLayoutId id="2147484031" r:id="rId43"/>
    <p:sldLayoutId id="2147484032" r:id="rId44"/>
    <p:sldLayoutId id="2147484033" r:id="rId45"/>
    <p:sldLayoutId id="2147484034" r:id="rId46"/>
    <p:sldLayoutId id="2147484035" r:id="rId47"/>
    <p:sldLayoutId id="2147484036" r:id="rId48"/>
    <p:sldLayoutId id="2147484037" r:id="rId49"/>
    <p:sldLayoutId id="2147484038" r:id="rId50"/>
    <p:sldLayoutId id="2147484039" r:id="rId51"/>
    <p:sldLayoutId id="2147484040" r:id="rId52"/>
    <p:sldLayoutId id="2147484041" r:id="rId53"/>
    <p:sldLayoutId id="2147484042" r:id="rId54"/>
    <p:sldLayoutId id="2147484043" r:id="rId55"/>
    <p:sldLayoutId id="2147484044" r:id="rId56"/>
    <p:sldLayoutId id="2147484045" r:id="rId57"/>
    <p:sldLayoutId id="2147484046" r:id="rId58"/>
    <p:sldLayoutId id="2147484047" r:id="rId59"/>
    <p:sldLayoutId id="2147484048" r:id="rId60"/>
    <p:sldLayoutId id="2147484049" r:id="rId61"/>
    <p:sldLayoutId id="2147484050" r:id="rId62"/>
    <p:sldLayoutId id="2147484051" r:id="rId63"/>
    <p:sldLayoutId id="2147484052" r:id="rId64"/>
    <p:sldLayoutId id="2147484053" r:id="rId65"/>
    <p:sldLayoutId id="2147484054" r:id="rId66"/>
    <p:sldLayoutId id="2147484055" r:id="rId67"/>
    <p:sldLayoutId id="2147484056" r:id="rId68"/>
    <p:sldLayoutId id="2147484057" r:id="rId69"/>
    <p:sldLayoutId id="2147484058" r:id="rId70"/>
    <p:sldLayoutId id="2147484059" r:id="rId71"/>
    <p:sldLayoutId id="2147484060" r:id="rId72"/>
    <p:sldLayoutId id="2147484061" r:id="rId73"/>
    <p:sldLayoutId id="2147484062" r:id="rId74"/>
    <p:sldLayoutId id="2147484063" r:id="rId75"/>
    <p:sldLayoutId id="2147484064" r:id="rId76"/>
    <p:sldLayoutId id="2147484065" r:id="rId77"/>
    <p:sldLayoutId id="2147484066" r:id="rId78"/>
    <p:sldLayoutId id="2147484067" r:id="rId79"/>
    <p:sldLayoutId id="2147484068" r:id="rId80"/>
    <p:sldLayoutId id="2147484069" r:id="rId81"/>
    <p:sldLayoutId id="2147484070" r:id="rId82"/>
    <p:sldLayoutId id="2147484071" r:id="rId83"/>
    <p:sldLayoutId id="2147484072" r:id="rId84"/>
    <p:sldLayoutId id="2147484073" r:id="rId85"/>
    <p:sldLayoutId id="2147484074" r:id="rId86"/>
    <p:sldLayoutId id="2147484075" r:id="rId87"/>
    <p:sldLayoutId id="2147484076" r:id="rId88"/>
    <p:sldLayoutId id="2147484077" r:id="rId89"/>
    <p:sldLayoutId id="2147484078" r:id="rId90"/>
    <p:sldLayoutId id="2147484079" r:id="rId91"/>
    <p:sldLayoutId id="2147484080" r:id="rId92"/>
    <p:sldLayoutId id="2147484081" r:id="rId93"/>
    <p:sldLayoutId id="2147484082" r:id="rId94"/>
    <p:sldLayoutId id="2147484083" r:id="rId95"/>
    <p:sldLayoutId id="2147484084" r:id="rId96"/>
    <p:sldLayoutId id="2147484085" r:id="rId97"/>
    <p:sldLayoutId id="2147484086" r:id="rId98"/>
    <p:sldLayoutId id="2147484087" r:id="rId99"/>
    <p:sldLayoutId id="2147484088" r:id="rId100"/>
    <p:sldLayoutId id="2147484089" r:id="rId101"/>
    <p:sldLayoutId id="2147484090" r:id="rId102"/>
    <p:sldLayoutId id="2147484091" r:id="rId103"/>
    <p:sldLayoutId id="2147484092" r:id="rId104"/>
    <p:sldLayoutId id="2147484093" r:id="rId105"/>
    <p:sldLayoutId id="2147484094" r:id="rId106"/>
    <p:sldLayoutId id="2147484095" r:id="rId107"/>
    <p:sldLayoutId id="2147484096" r:id="rId108"/>
    <p:sldLayoutId id="2147484097" r:id="rId109"/>
    <p:sldLayoutId id="2147484098" r:id="rId110"/>
    <p:sldLayoutId id="2147484099" r:id="rId111"/>
    <p:sldLayoutId id="2147484100" r:id="rId112"/>
    <p:sldLayoutId id="2147484101" r:id="rId113"/>
    <p:sldLayoutId id="2147484102" r:id="rId114"/>
    <p:sldLayoutId id="2147484103" r:id="rId115"/>
    <p:sldLayoutId id="2147484104" r:id="rId116"/>
    <p:sldLayoutId id="2147484105" r:id="rId117"/>
    <p:sldLayoutId id="2147484106" r:id="rId118"/>
    <p:sldLayoutId id="2147484107" r:id="rId119"/>
    <p:sldLayoutId id="2147484108" r:id="rId120"/>
    <p:sldLayoutId id="2147484109" r:id="rId121"/>
    <p:sldLayoutId id="2147484110" r:id="rId122"/>
    <p:sldLayoutId id="2147484111" r:id="rId123"/>
    <p:sldLayoutId id="2147484112" r:id="rId124"/>
    <p:sldLayoutId id="2147484113" r:id="rId125"/>
    <p:sldLayoutId id="2147484114" r:id="rId126"/>
    <p:sldLayoutId id="2147484115" r:id="rId127"/>
    <p:sldLayoutId id="2147484116" r:id="rId128"/>
    <p:sldLayoutId id="2147484117" r:id="rId129"/>
    <p:sldLayoutId id="2147484118" r:id="rId130"/>
    <p:sldLayoutId id="2147484119" r:id="rId131"/>
    <p:sldLayoutId id="2147484120" r:id="rId132"/>
    <p:sldLayoutId id="2147484121" r:id="rId133"/>
    <p:sldLayoutId id="2147484122" r:id="rId134"/>
    <p:sldLayoutId id="2147484123" r:id="rId135"/>
    <p:sldLayoutId id="2147484124" r:id="rId136"/>
    <p:sldLayoutId id="2147484125" r:id="rId137"/>
    <p:sldLayoutId id="2147484126" r:id="rId138"/>
    <p:sldLayoutId id="2147484127" r:id="rId139"/>
    <p:sldLayoutId id="2147484128" r:id="rId140"/>
    <p:sldLayoutId id="2147484129" r:id="rId141"/>
    <p:sldLayoutId id="2147484130" r:id="rId142"/>
    <p:sldLayoutId id="2147484131" r:id="rId143"/>
    <p:sldLayoutId id="2147484132" r:id="rId144"/>
    <p:sldLayoutId id="2147484133" r:id="rId145"/>
    <p:sldLayoutId id="2147484134" r:id="rId146"/>
    <p:sldLayoutId id="2147484135" r:id="rId147"/>
    <p:sldLayoutId id="2147484136" r:id="rId148"/>
    <p:sldLayoutId id="2147484137" r:id="rId149"/>
    <p:sldLayoutId id="2147484138" r:id="rId150"/>
    <p:sldLayoutId id="2147484139" r:id="rId151"/>
    <p:sldLayoutId id="2147484140" r:id="rId152"/>
    <p:sldLayoutId id="2147484141" r:id="rId153"/>
    <p:sldLayoutId id="2147484142" r:id="rId154"/>
    <p:sldLayoutId id="2147484143" r:id="rId155"/>
    <p:sldLayoutId id="2147484144" r:id="rId156"/>
    <p:sldLayoutId id="2147484145" r:id="rId157"/>
    <p:sldLayoutId id="2147484146" r:id="rId158"/>
    <p:sldLayoutId id="2147484147" r:id="rId159"/>
    <p:sldLayoutId id="2147484148" r:id="rId160"/>
    <p:sldLayoutId id="2147484149" r:id="rId161"/>
    <p:sldLayoutId id="2147484150" r:id="rId162"/>
    <p:sldLayoutId id="2147484151" r:id="rId163"/>
    <p:sldLayoutId id="2147484152" r:id="rId164"/>
    <p:sldLayoutId id="2147484153" r:id="rId165"/>
    <p:sldLayoutId id="2147484154" r:id="rId166"/>
    <p:sldLayoutId id="2147484155" r:id="rId167"/>
    <p:sldLayoutId id="2147484156" r:id="rId168"/>
    <p:sldLayoutId id="2147484157" r:id="rId169"/>
    <p:sldLayoutId id="2147484158" r:id="rId170"/>
    <p:sldLayoutId id="2147484159" r:id="rId171"/>
    <p:sldLayoutId id="2147484160" r:id="rId172"/>
    <p:sldLayoutId id="2147484161" r:id="rId173"/>
    <p:sldLayoutId id="2147484162" r:id="rId174"/>
    <p:sldLayoutId id="2147484163" r:id="rId175"/>
    <p:sldLayoutId id="2147484164" r:id="rId176"/>
    <p:sldLayoutId id="2147484165" r:id="rId177"/>
    <p:sldLayoutId id="2147484166" r:id="rId178"/>
    <p:sldLayoutId id="2147484167" r:id="rId179"/>
    <p:sldLayoutId id="2147484168" r:id="rId180"/>
    <p:sldLayoutId id="2147484169" r:id="rId181"/>
    <p:sldLayoutId id="2147484170" r:id="rId182"/>
    <p:sldLayoutId id="2147484171" r:id="rId183"/>
    <p:sldLayoutId id="2147484172" r:id="rId184"/>
    <p:sldLayoutId id="2147484173" r:id="rId185"/>
    <p:sldLayoutId id="2147484174" r:id="rId186"/>
    <p:sldLayoutId id="2147484175" r:id="rId187"/>
    <p:sldLayoutId id="2147484176" r:id="rId188"/>
    <p:sldLayoutId id="2147484177" r:id="rId189"/>
    <p:sldLayoutId id="2147484178" r:id="rId190"/>
    <p:sldLayoutId id="2147484179" r:id="rId191"/>
    <p:sldLayoutId id="2147484180" r:id="rId192"/>
    <p:sldLayoutId id="2147484181" r:id="rId193"/>
    <p:sldLayoutId id="2147484182" r:id="rId194"/>
    <p:sldLayoutId id="2147484183" r:id="rId195"/>
    <p:sldLayoutId id="2147484184" r:id="rId196"/>
    <p:sldLayoutId id="2147484185" r:id="rId197"/>
    <p:sldLayoutId id="2147484186" r:id="rId198"/>
    <p:sldLayoutId id="2147484187" r:id="rId199"/>
    <p:sldLayoutId id="2147484188" r:id="rId200"/>
    <p:sldLayoutId id="2147484189" r:id="rId201"/>
    <p:sldLayoutId id="2147484190" r:id="rId202"/>
    <p:sldLayoutId id="2147484191" r:id="rId203"/>
    <p:sldLayoutId id="2147484192" r:id="rId204"/>
    <p:sldLayoutId id="2147484193" r:id="rId205"/>
    <p:sldLayoutId id="2147484194" r:id="rId206"/>
    <p:sldLayoutId id="2147484195" r:id="rId207"/>
    <p:sldLayoutId id="2147484196" r:id="rId208"/>
    <p:sldLayoutId id="2147484197" r:id="rId209"/>
    <p:sldLayoutId id="2147484198" r:id="rId210"/>
    <p:sldLayoutId id="2147484199" r:id="rId211"/>
    <p:sldLayoutId id="2147484200" r:id="rId212"/>
    <p:sldLayoutId id="2147484201" r:id="rId213"/>
    <p:sldLayoutId id="2147484202" r:id="rId214"/>
    <p:sldLayoutId id="2147484203" r:id="rId215"/>
    <p:sldLayoutId id="2147484204" r:id="rId216"/>
    <p:sldLayoutId id="2147484205" r:id="rId217"/>
    <p:sldLayoutId id="2147484206" r:id="rId218"/>
    <p:sldLayoutId id="2147484207" r:id="rId219"/>
    <p:sldLayoutId id="2147484208" r:id="rId220"/>
    <p:sldLayoutId id="2147484209" r:id="rId221"/>
    <p:sldLayoutId id="2147484210" r:id="rId222"/>
    <p:sldLayoutId id="2147484211" r:id="rId223"/>
    <p:sldLayoutId id="2147484212" r:id="rId224"/>
    <p:sldLayoutId id="2147484213" r:id="rId225"/>
    <p:sldLayoutId id="2147484214" r:id="rId226"/>
    <p:sldLayoutId id="2147484215" r:id="rId227"/>
    <p:sldLayoutId id="2147484216" r:id="rId228"/>
    <p:sldLayoutId id="2147484217" r:id="rId229"/>
    <p:sldLayoutId id="2147484218" r:id="rId230"/>
    <p:sldLayoutId id="2147484219" r:id="rId231"/>
    <p:sldLayoutId id="2147484220" r:id="rId232"/>
    <p:sldLayoutId id="2147484221" r:id="rId233"/>
    <p:sldLayoutId id="2147484222" r:id="rId234"/>
    <p:sldLayoutId id="2147484223" r:id="rId235"/>
    <p:sldLayoutId id="2147484224" r:id="rId236"/>
    <p:sldLayoutId id="2147484225" r:id="rId237"/>
    <p:sldLayoutId id="2147484226" r:id="rId238"/>
    <p:sldLayoutId id="2147484227" r:id="rId239"/>
    <p:sldLayoutId id="2147484228" r:id="rId240"/>
    <p:sldLayoutId id="2147484229" r:id="rId241"/>
    <p:sldLayoutId id="2147484230" r:id="rId242"/>
    <p:sldLayoutId id="2147484231" r:id="rId243"/>
    <p:sldLayoutId id="2147484232" r:id="rId244"/>
    <p:sldLayoutId id="2147484233" r:id="rId245"/>
    <p:sldLayoutId id="2147484234" r:id="rId246"/>
    <p:sldLayoutId id="2147484235" r:id="rId247"/>
    <p:sldLayoutId id="2147484236" r:id="rId248"/>
    <p:sldLayoutId id="2147484237" r:id="rId249"/>
    <p:sldLayoutId id="2147484238" r:id="rId250"/>
    <p:sldLayoutId id="2147484239" r:id="rId251"/>
    <p:sldLayoutId id="2147484240" r:id="rId252"/>
    <p:sldLayoutId id="2147484241" r:id="rId253"/>
    <p:sldLayoutId id="2147484242" r:id="rId254"/>
    <p:sldLayoutId id="2147484243" r:id="rId255"/>
    <p:sldLayoutId id="2147484244" r:id="rId256"/>
    <p:sldLayoutId id="2147484245" r:id="rId257"/>
    <p:sldLayoutId id="2147484246" r:id="rId258"/>
    <p:sldLayoutId id="2147484247" r:id="rId259"/>
    <p:sldLayoutId id="2147484248" r:id="rId260"/>
    <p:sldLayoutId id="2147484249" r:id="rId261"/>
    <p:sldLayoutId id="2147484250" r:id="rId262"/>
    <p:sldLayoutId id="2147484251" r:id="rId263"/>
    <p:sldLayoutId id="2147484252" r:id="rId264"/>
    <p:sldLayoutId id="2147484253" r:id="rId265"/>
    <p:sldLayoutId id="2147484254" r:id="rId266"/>
    <p:sldLayoutId id="2147484255" r:id="rId267"/>
    <p:sldLayoutId id="2147484256" r:id="rId268"/>
    <p:sldLayoutId id="2147484257" r:id="rId269"/>
    <p:sldLayoutId id="2147484258" r:id="rId270"/>
    <p:sldLayoutId id="2147484259" r:id="rId271"/>
    <p:sldLayoutId id="2147484260" r:id="rId272"/>
    <p:sldLayoutId id="2147484261" r:id="rId273"/>
    <p:sldLayoutId id="2147484262" r:id="rId274"/>
    <p:sldLayoutId id="2147484263" r:id="rId275"/>
    <p:sldLayoutId id="2147484264" r:id="rId276"/>
    <p:sldLayoutId id="2147484265" r:id="rId277"/>
    <p:sldLayoutId id="2147484266" r:id="rId278"/>
    <p:sldLayoutId id="2147484267" r:id="rId279"/>
    <p:sldLayoutId id="2147484268" r:id="rId280"/>
    <p:sldLayoutId id="2147484269" r:id="rId281"/>
    <p:sldLayoutId id="2147484270" r:id="rId282"/>
    <p:sldLayoutId id="2147484271" r:id="rId283"/>
    <p:sldLayoutId id="2147484272" r:id="rId284"/>
    <p:sldLayoutId id="2147484273" r:id="rId285"/>
    <p:sldLayoutId id="2147484274" r:id="rId286"/>
    <p:sldLayoutId id="2147484275" r:id="rId287"/>
    <p:sldLayoutId id="2147484276" r:id="rId288"/>
    <p:sldLayoutId id="2147484277" r:id="rId289"/>
    <p:sldLayoutId id="2147484278" r:id="rId290"/>
    <p:sldLayoutId id="2147484279" r:id="rId291"/>
    <p:sldLayoutId id="2147484280" r:id="rId292"/>
    <p:sldLayoutId id="2147484281" r:id="rId293"/>
    <p:sldLayoutId id="2147484282" r:id="rId294"/>
    <p:sldLayoutId id="2147484283" r:id="rId295"/>
    <p:sldLayoutId id="2147484284" r:id="rId296"/>
    <p:sldLayoutId id="2147484285" r:id="rId297"/>
    <p:sldLayoutId id="2147484286" r:id="rId298"/>
    <p:sldLayoutId id="2147484287" r:id="rId299"/>
    <p:sldLayoutId id="2147484288" r:id="rId300"/>
    <p:sldLayoutId id="2147484289" r:id="rId301"/>
    <p:sldLayoutId id="2147484290" r:id="rId302"/>
    <p:sldLayoutId id="2147484291" r:id="rId303"/>
    <p:sldLayoutId id="2147484292" r:id="rId304"/>
    <p:sldLayoutId id="2147484293" r:id="rId305"/>
    <p:sldLayoutId id="2147484294" r:id="rId306"/>
    <p:sldLayoutId id="2147484295" r:id="rId307"/>
    <p:sldLayoutId id="2147484296" r:id="rId308"/>
    <p:sldLayoutId id="2147484297" r:id="rId309"/>
    <p:sldLayoutId id="2147484298" r:id="rId310"/>
    <p:sldLayoutId id="2147484299" r:id="rId311"/>
    <p:sldLayoutId id="2147484300" r:id="rId312"/>
    <p:sldLayoutId id="2147484301" r:id="rId313"/>
    <p:sldLayoutId id="2147484302" r:id="rId314"/>
    <p:sldLayoutId id="2147484303" r:id="rId315"/>
    <p:sldLayoutId id="2147484304" r:id="rId316"/>
    <p:sldLayoutId id="2147484305" r:id="rId317"/>
    <p:sldLayoutId id="2147484306" r:id="rId318"/>
    <p:sldLayoutId id="2147484307" r:id="rId319"/>
    <p:sldLayoutId id="2147484308" r:id="rId320"/>
    <p:sldLayoutId id="2147484309" r:id="rId321"/>
    <p:sldLayoutId id="2147484310" r:id="rId322"/>
    <p:sldLayoutId id="2147484311" r:id="rId323"/>
    <p:sldLayoutId id="2147484312" r:id="rId324"/>
    <p:sldLayoutId id="2147484313" r:id="rId325"/>
    <p:sldLayoutId id="2147484314" r:id="rId326"/>
    <p:sldLayoutId id="2147484315" r:id="rId327"/>
    <p:sldLayoutId id="2147484316" r:id="rId328"/>
    <p:sldLayoutId id="2147484317" r:id="rId329"/>
    <p:sldLayoutId id="2147484318" r:id="rId330"/>
    <p:sldLayoutId id="2147484319" r:id="rId331"/>
    <p:sldLayoutId id="2147484320" r:id="rId332"/>
    <p:sldLayoutId id="2147484321" r:id="rId333"/>
    <p:sldLayoutId id="2147484322" r:id="rId334"/>
    <p:sldLayoutId id="2147484323" r:id="rId335"/>
    <p:sldLayoutId id="2147484324" r:id="rId336"/>
    <p:sldLayoutId id="2147484325" r:id="rId337"/>
    <p:sldLayoutId id="2147484326" r:id="rId338"/>
    <p:sldLayoutId id="2147484327" r:id="rId339"/>
  </p:sldLayoutIdLst>
  <mc:AlternateContent xmlns:mc="http://schemas.openxmlformats.org/markup-compatibility/2006" xmlns:p14="http://schemas.microsoft.com/office/powerpoint/2010/main">
    <mc:Choice Requires="p14">
      <p:transition p14:dur="0"/>
    </mc:Choice>
    <mc:Fallback xmlns="">
      <p:transition/>
    </mc:Fallback>
  </mc:AlternateContent>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xml"/><Relationship Id="rId3" Type="http://schemas.openxmlformats.org/officeDocument/2006/relationships/hyperlink" Target="https://chrome.google.com/webstore/detail/secure-shell/pnhechapfaindjhompbnflcldabbghjo)"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57.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hyperlink" Target="http://10.100.198.200:8080/" TargetMode="External"/><Relationship Id="rId4" Type="http://schemas.openxmlformats.org/officeDocument/2006/relationships/hyperlink" Target="https://vimeo.com/153233768" TargetMode="External"/><Relationship Id="rId5" Type="http://schemas.openxmlformats.org/officeDocument/2006/relationships/image" Target="../media/image12.png"/><Relationship Id="rId6" Type="http://schemas.openxmlformats.org/officeDocument/2006/relationships/comments" Target="../comments/comment2.xml"/><Relationship Id="rId1" Type="http://schemas.openxmlformats.org/officeDocument/2006/relationships/slideLayout" Target="../slideLayouts/slideLayout57.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hyperlink" Target="https://vimeo.com/153261860" TargetMode="External"/><Relationship Id="rId4" Type="http://schemas.openxmlformats.org/officeDocument/2006/relationships/image" Target="../media/image13.png"/><Relationship Id="rId5" Type="http://schemas.openxmlformats.org/officeDocument/2006/relationships/slide" Target="slide95.xml"/><Relationship Id="rId1" Type="http://schemas.openxmlformats.org/officeDocument/2006/relationships/slideLayout" Target="../slideLayouts/slideLayout57.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1.xml"/><Relationship Id="rId2" Type="http://schemas.openxmlformats.org/officeDocument/2006/relationships/notesSlide" Target="../notesSlides/notesSlide14.xml"/><Relationship Id="rId3" Type="http://schemas.openxmlformats.org/officeDocument/2006/relationships/hyperlink" Target="mailto:vfarcic@cloudbees.co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7.xml"/><Relationship Id="rId3" Type="http://schemas.openxmlformats.org/officeDocument/2006/relationships/slide" Target="slide9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3.xml"/><Relationship Id="rId3" Type="http://schemas.openxmlformats.org/officeDocument/2006/relationships/slide" Target="slide9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hyperlink" Target="https://asciinema.org/a/9qgyhmuoq0y7pvt4elby1qvw8" TargetMode="External"/><Relationship Id="rId4" Type="http://schemas.openxmlformats.org/officeDocument/2006/relationships/image" Target="../media/image18.png"/><Relationship Id="rId1" Type="http://schemas.openxmlformats.org/officeDocument/2006/relationships/slideLayout" Target="../slideLayouts/slideLayout57.xml"/><Relationship Id="rId2" Type="http://schemas.openxmlformats.org/officeDocument/2006/relationships/notesSlide" Target="../notesSlides/notesSlide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hyperlink" Target="https://asciinema.org/a/42ea2az35qatsh6dp56g3rdnn" TargetMode="External"/><Relationship Id="rId4" Type="http://schemas.openxmlformats.org/officeDocument/2006/relationships/image" Target="../media/image20.png"/><Relationship Id="rId1" Type="http://schemas.openxmlformats.org/officeDocument/2006/relationships/slideLayout" Target="../slideLayouts/slideLayout57.xml"/><Relationship Id="rId2" Type="http://schemas.openxmlformats.org/officeDocument/2006/relationships/notesSlide" Target="../notesSlides/notesSlide27.xml"/></Relationships>
</file>

<file path=ppt/slides/_rels/slide36.xml.rels><?xml version="1.0" encoding="UTF-8" standalone="yes"?>
<Relationships xmlns="http://schemas.openxmlformats.org/package/2006/relationships"><Relationship Id="rId3" Type="http://schemas.openxmlformats.org/officeDocument/2006/relationships/hyperlink" Target="https://asciinema.org/a/3q54x4gutegszg4bsbt15pn78" TargetMode="External"/><Relationship Id="rId4" Type="http://schemas.openxmlformats.org/officeDocument/2006/relationships/image" Target="../media/image21.png"/><Relationship Id="rId1" Type="http://schemas.openxmlformats.org/officeDocument/2006/relationships/slideLayout" Target="../slideLayouts/slideLayout57.xml"/><Relationship Id="rId2" Type="http://schemas.openxmlformats.org/officeDocument/2006/relationships/notesSlide" Target="../notesSlides/notesSlide2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7.xml"/><Relationship Id="rId2" Type="http://schemas.openxmlformats.org/officeDocument/2006/relationships/image" Target="../media/image11.png"/></Relationships>
</file>

<file path=ppt/slides/_rels/slide38.xml.rels><?xml version="1.0" encoding="UTF-8" standalone="yes"?>
<Relationships xmlns="http://schemas.openxmlformats.org/package/2006/relationships"><Relationship Id="rId3" Type="http://schemas.openxmlformats.org/officeDocument/2006/relationships/hyperlink" Target="https://asciinema.org/a/8n8z2jpj8phq5h8801n7bybbn" TargetMode="External"/><Relationship Id="rId4" Type="http://schemas.openxmlformats.org/officeDocument/2006/relationships/image" Target="../media/image22.png"/><Relationship Id="rId1" Type="http://schemas.openxmlformats.org/officeDocument/2006/relationships/slideLayout" Target="../slideLayouts/slideLayout57.xml"/><Relationship Id="rId2" Type="http://schemas.openxmlformats.org/officeDocument/2006/relationships/notesSlide" Target="../notesSlides/notesSlide29.xml"/></Relationships>
</file>

<file path=ppt/slides/_rels/slide39.xml.rels><?xml version="1.0" encoding="UTF-8" standalone="yes"?>
<Relationships xmlns="http://schemas.openxmlformats.org/package/2006/relationships"><Relationship Id="rId3" Type="http://schemas.openxmlformats.org/officeDocument/2006/relationships/hyperlink" Target="https://asciinema.org/a/9v4g91iuwc9ps1p1hrz9cl36v" TargetMode="External"/><Relationship Id="rId4" Type="http://schemas.openxmlformats.org/officeDocument/2006/relationships/image" Target="../media/image23.png"/><Relationship Id="rId1" Type="http://schemas.openxmlformats.org/officeDocument/2006/relationships/slideLayout" Target="../slideLayouts/slideLayout57.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 Id="rId3" Type="http://schemas.openxmlformats.org/officeDocument/2006/relationships/hyperlink" Target="mailto:vfarcic@cloudbees.com"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8.xml"/><Relationship Id="rId3" Type="http://schemas.openxmlformats.org/officeDocument/2006/relationships/slide" Target="slide9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9.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53.xml.rels><?xml version="1.0" encoding="UTF-8" standalone="yes"?>
<Relationships xmlns="http://schemas.openxmlformats.org/package/2006/relationships"><Relationship Id="rId3" Type="http://schemas.openxmlformats.org/officeDocument/2006/relationships/hyperlink" Target="https://vimeo.com/153529077" TargetMode="External"/><Relationship Id="rId4" Type="http://schemas.openxmlformats.org/officeDocument/2006/relationships/image" Target="../media/image28.png"/><Relationship Id="rId1" Type="http://schemas.openxmlformats.org/officeDocument/2006/relationships/slideLayout" Target="../slideLayouts/slideLayout57.xml"/><Relationship Id="rId2" Type="http://schemas.openxmlformats.org/officeDocument/2006/relationships/notesSlide" Target="../notesSlides/notesSlide4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2.xml"/></Relationships>
</file>

<file path=ppt/slides/_rels/slide55.xml.rels><?xml version="1.0" encoding="UTF-8" standalone="yes"?>
<Relationships xmlns="http://schemas.openxmlformats.org/package/2006/relationships"><Relationship Id="rId3" Type="http://schemas.openxmlformats.org/officeDocument/2006/relationships/hyperlink" Target="http://10.100.198.200:8080/job/my-workflow/build?delay=0sec" TargetMode="External"/><Relationship Id="rId4" Type="http://schemas.openxmlformats.org/officeDocument/2006/relationships/hyperlink" Target="http://10.100.198.200:8080/job/my-workflow/lastBuild/console" TargetMode="External"/><Relationship Id="rId5" Type="http://schemas.openxmlformats.org/officeDocument/2006/relationships/image" Target="../media/image29.png"/><Relationship Id="rId1" Type="http://schemas.openxmlformats.org/officeDocument/2006/relationships/slideLayout" Target="../slideLayouts/slideLayout57.xml"/><Relationship Id="rId2" Type="http://schemas.openxmlformats.org/officeDocument/2006/relationships/notesSlide" Target="../notesSlides/notesSlide4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4.xml"/><Relationship Id="rId3" Type="http://schemas.openxmlformats.org/officeDocument/2006/relationships/hyperlink" Target="https://github.com/cloudbees/training-books-ms.git"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xml"/><Relationship Id="rId3" Type="http://schemas.openxmlformats.org/officeDocument/2006/relationships/slide" Target="slide9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0.xml"/><Relationship Id="rId3" Type="http://schemas.openxmlformats.org/officeDocument/2006/relationships/hyperlink" Target="file://localhost\ppt\slides\slide63.xml"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2.xml"/><Relationship Id="rId3" Type="http://schemas.openxmlformats.org/officeDocument/2006/relationships/hyperlink" Target="mailto:vfarcic@cloudbees.com"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xml"/><Relationship Id="rId3" Type="http://schemas.openxmlformats.org/officeDocument/2006/relationships/slide" Target="slide9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9.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comments" Target="../comments/comment3.xml"/><Relationship Id="rId1" Type="http://schemas.openxmlformats.org/officeDocument/2006/relationships/slideLayout" Target="../slideLayouts/slideLayout5.xml"/><Relationship Id="rId2" Type="http://schemas.openxmlformats.org/officeDocument/2006/relationships/notesSlide" Target="../notesSlides/notesSlide6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1.png"/><Relationship Id="rId3" Type="http://schemas.openxmlformats.org/officeDocument/2006/relationships/comments" Target="../comments/commen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5.xml"/><Relationship Id="rId3" Type="http://schemas.openxmlformats.org/officeDocument/2006/relationships/image" Target="../media/image3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6.xml"/><Relationship Id="rId3" Type="http://schemas.openxmlformats.org/officeDocument/2006/relationships/image" Target="../media/image3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7.xml"/><Relationship Id="rId3" Type="http://schemas.openxmlformats.org/officeDocument/2006/relationships/image" Target="../media/image3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8.xml"/><Relationship Id="rId3" Type="http://schemas.openxmlformats.org/officeDocument/2006/relationships/image" Target="../media/image3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0.xml"/><Relationship Id="rId3"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1.xml"/><Relationship Id="rId3" Type="http://schemas.openxmlformats.org/officeDocument/2006/relationships/image" Target="../media/image3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3" Type="http://schemas.openxmlformats.org/officeDocument/2006/relationships/slide" Target="slide6.xml"/><Relationship Id="rId4" Type="http://schemas.openxmlformats.org/officeDocument/2006/relationships/slide" Target="slide7.xml"/><Relationship Id="rId5" Type="http://schemas.openxmlformats.org/officeDocument/2006/relationships/slide" Target="slide16.xml"/><Relationship Id="rId6" Type="http://schemas.openxmlformats.org/officeDocument/2006/relationships/slide" Target="slide25.xml"/><Relationship Id="rId7" Type="http://schemas.openxmlformats.org/officeDocument/2006/relationships/slide" Target="slide31.xml"/><Relationship Id="rId8" Type="http://schemas.openxmlformats.org/officeDocument/2006/relationships/slide" Target="slide50.xml"/><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3" Type="http://schemas.openxmlformats.org/officeDocument/2006/relationships/hyperlink" Target="http://documentation.cloudbees.com/docs/cje-user-guide/docker-workflow.html" TargetMode="External"/><Relationship Id="rId4" Type="http://schemas.openxmlformats.org/officeDocument/2006/relationships/hyperlink" Target="https://docs.docker.com/" TargetMode="External"/><Relationship Id="rId1" Type="http://schemas.openxmlformats.org/officeDocument/2006/relationships/slideLayout" Target="../slideLayouts/slideLayout57.xml"/><Relationship Id="rId2" Type="http://schemas.openxmlformats.org/officeDocument/2006/relationships/hyperlink" Target="http://documentation.cloudbees.com/docs/cje-user-guide/workflow.html"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4" name="Shape 4264"/>
          <p:cNvSpPr>
            <a:spLocks noGrp="1"/>
          </p:cNvSpPr>
          <p:nvPr>
            <p:ph type="title"/>
          </p:nvPr>
        </p:nvSpPr>
        <p:spPr>
          <a:prstGeom prst="rect">
            <a:avLst/>
          </a:prstGeom>
        </p:spPr>
        <p:txBody>
          <a:bodyPr/>
          <a:lstStyle/>
          <a:p>
            <a:r>
              <a:rPr b="1" dirty="0"/>
              <a:t>Workshop Prerequisites</a:t>
            </a:r>
          </a:p>
        </p:txBody>
      </p:sp>
      <p:sp>
        <p:nvSpPr>
          <p:cNvPr id="2" name="Text Placeholder 1"/>
          <p:cNvSpPr>
            <a:spLocks noGrp="1"/>
          </p:cNvSpPr>
          <p:nvPr>
            <p:ph type="body" idx="1"/>
          </p:nvPr>
        </p:nvSpPr>
        <p:spPr/>
        <p:txBody>
          <a:bodyPr>
            <a:normAutofit fontScale="85000" lnSpcReduction="20000"/>
          </a:bodyPr>
          <a:lstStyle/>
          <a:p>
            <a:r>
              <a:rPr lang="en-US" b="1" dirty="0"/>
              <a:t>SSH </a:t>
            </a:r>
            <a:r>
              <a:rPr lang="en-US" b="1" dirty="0" smtClean="0"/>
              <a:t>client</a:t>
            </a:r>
          </a:p>
          <a:p>
            <a:r>
              <a:rPr lang="en-US" dirty="0" smtClean="0"/>
              <a:t>Or</a:t>
            </a:r>
          </a:p>
          <a:p>
            <a:r>
              <a:rPr lang="en-US" b="1" dirty="0" smtClean="0"/>
              <a:t>Secure </a:t>
            </a:r>
            <a:r>
              <a:rPr lang="en-US" b="1" dirty="0"/>
              <a:t>Shell Chrome </a:t>
            </a:r>
            <a:r>
              <a:rPr lang="en-US" b="1" dirty="0" smtClean="0"/>
              <a:t>Extension </a:t>
            </a:r>
            <a:r>
              <a:rPr lang="en-US" dirty="0" smtClean="0"/>
              <a:t>(</a:t>
            </a:r>
            <a:r>
              <a:rPr lang="en-US" dirty="0" smtClean="0">
                <a:hlinkClick r:id="rId3"/>
              </a:rPr>
              <a:t>https</a:t>
            </a:r>
            <a:r>
              <a:rPr lang="en-US" dirty="0">
                <a:hlinkClick r:id="rId3"/>
              </a:rPr>
              <a:t>://</a:t>
            </a:r>
            <a:r>
              <a:rPr lang="en-US" dirty="0" smtClean="0">
                <a:hlinkClick r:id="rId3"/>
              </a:rPr>
              <a:t>chrome.google.com/webstore/detail/secure-shell/pnhechapfaindjhompbnflcldabbghjo)</a:t>
            </a:r>
            <a:endParaRPr lang="en-US" dirty="0" smtClean="0"/>
          </a:p>
          <a:p>
            <a:endParaRPr lang="en-US" dirty="0"/>
          </a:p>
          <a:p>
            <a:r>
              <a:rPr lang="en-US" dirty="0" smtClean="0"/>
              <a:t>Check that the connection to you server works correctly (please replace </a:t>
            </a:r>
            <a:r>
              <a:rPr lang="en-US" i="1" dirty="0" smtClean="0"/>
              <a:t>[IP</a:t>
            </a:r>
            <a:r>
              <a:rPr lang="en-US" dirty="0" smtClean="0"/>
              <a:t>] with the IP you were assigned).</a:t>
            </a:r>
          </a:p>
          <a:p>
            <a:endParaRPr lang="en-US" dirty="0" smtClean="0"/>
          </a:p>
          <a:p>
            <a:r>
              <a:rPr lang="en-US" dirty="0" smtClean="0"/>
              <a:t>From </a:t>
            </a:r>
            <a:r>
              <a:rPr lang="en-US" b="1" dirty="0" smtClean="0"/>
              <a:t>SSH client</a:t>
            </a:r>
            <a:r>
              <a:rPr lang="en-US" dirty="0" smtClean="0"/>
              <a:t>:</a:t>
            </a:r>
          </a:p>
          <a:p>
            <a:r>
              <a:rPr lang="en-US" i="1" dirty="0" err="1" smtClean="0"/>
              <a:t>ssh</a:t>
            </a:r>
            <a:r>
              <a:rPr lang="en-US" i="1" dirty="0" smtClean="0"/>
              <a:t> </a:t>
            </a:r>
            <a:r>
              <a:rPr lang="en-US" i="1" dirty="0" err="1" smtClean="0"/>
              <a:t>cb</a:t>
            </a:r>
            <a:r>
              <a:rPr lang="en-US" i="1" dirty="0" smtClean="0"/>
              <a:t>@[IP]</a:t>
            </a:r>
          </a:p>
          <a:p>
            <a:endParaRPr lang="en-US" dirty="0" smtClean="0"/>
          </a:p>
          <a:p>
            <a:r>
              <a:rPr lang="en-US" dirty="0" smtClean="0"/>
              <a:t>From </a:t>
            </a:r>
            <a:r>
              <a:rPr lang="en-US" b="1" dirty="0" smtClean="0"/>
              <a:t>Secure Shell Chrome Extension</a:t>
            </a:r>
            <a:r>
              <a:rPr lang="en-US" dirty="0" smtClean="0"/>
              <a:t>:</a:t>
            </a:r>
          </a:p>
          <a:p>
            <a:r>
              <a:rPr lang="en-US" dirty="0" smtClean="0"/>
              <a:t>Type </a:t>
            </a:r>
            <a:r>
              <a:rPr lang="en-US" i="1" dirty="0" err="1" smtClean="0"/>
              <a:t>cb</a:t>
            </a:r>
            <a:r>
              <a:rPr lang="en-US" dirty="0" smtClean="0"/>
              <a:t> as user, </a:t>
            </a:r>
            <a:r>
              <a:rPr lang="en-US" i="1" dirty="0" smtClean="0"/>
              <a:t>[IP]</a:t>
            </a:r>
            <a:r>
              <a:rPr lang="en-US" dirty="0" smtClean="0"/>
              <a:t> as address, and </a:t>
            </a:r>
            <a:r>
              <a:rPr lang="en-US" i="1" dirty="0" smtClean="0"/>
              <a:t>22</a:t>
            </a:r>
            <a:r>
              <a:rPr lang="en-US" dirty="0" smtClean="0"/>
              <a:t> as port. Click the </a:t>
            </a:r>
            <a:r>
              <a:rPr lang="en-US" i="1" dirty="0" smtClean="0"/>
              <a:t>Connect</a:t>
            </a:r>
            <a:r>
              <a:rPr lang="en-US" dirty="0" smtClean="0"/>
              <a:t> button.</a:t>
            </a:r>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2" name="Shape 4322"/>
          <p:cNvSpPr>
            <a:spLocks noGrp="1"/>
          </p:cNvSpPr>
          <p:nvPr>
            <p:ph type="title"/>
          </p:nvPr>
        </p:nvSpPr>
        <p:spPr>
          <a:prstGeom prst="rect">
            <a:avLst/>
          </a:prstGeom>
        </p:spPr>
        <p:txBody>
          <a:bodyPr/>
          <a:lstStyle/>
          <a:p>
            <a:r>
              <a:rPr b="1" dirty="0"/>
              <a:t>CD </a:t>
            </a:r>
            <a:r>
              <a:rPr lang="en-US" b="1" dirty="0" smtClean="0"/>
              <a:t>P</a:t>
            </a:r>
            <a:r>
              <a:rPr b="1" dirty="0" smtClean="0"/>
              <a:t>ipeline </a:t>
            </a:r>
            <a:r>
              <a:rPr lang="en-US" b="1" dirty="0" smtClean="0"/>
              <a:t>V</a:t>
            </a:r>
            <a:r>
              <a:rPr b="1" dirty="0" smtClean="0"/>
              <a:t>isualization</a:t>
            </a:r>
            <a:endParaRPr b="1" dirty="0"/>
          </a:p>
        </p:txBody>
      </p:sp>
      <p:pic>
        <p:nvPicPr>
          <p:cNvPr id="4324" name="image8.png"/>
          <p:cNvPicPr>
            <a:picLocks noChangeAspect="1"/>
          </p:cNvPicPr>
          <p:nvPr/>
        </p:nvPicPr>
        <p:blipFill>
          <a:blip r:embed="rId3">
            <a:extLst/>
          </a:blip>
          <a:stretch>
            <a:fillRect/>
          </a:stretch>
        </p:blipFill>
        <p:spPr>
          <a:xfrm>
            <a:off x="1943243" y="4892039"/>
            <a:ext cx="8537558" cy="2194561"/>
          </a:xfrm>
          <a:prstGeom prst="rect">
            <a:avLst/>
          </a:prstGeom>
          <a:ln w="12700">
            <a:miter lim="400000"/>
          </a:ln>
        </p:spPr>
      </p:pic>
      <p:pic>
        <p:nvPicPr>
          <p:cNvPr id="4325" name="image9.png"/>
          <p:cNvPicPr>
            <a:picLocks noChangeAspect="1"/>
          </p:cNvPicPr>
          <p:nvPr/>
        </p:nvPicPr>
        <p:blipFill>
          <a:blip r:embed="rId4">
            <a:extLst/>
          </a:blip>
          <a:stretch>
            <a:fillRect/>
          </a:stretch>
        </p:blipFill>
        <p:spPr>
          <a:xfrm>
            <a:off x="1943243" y="2319601"/>
            <a:ext cx="8537558" cy="2027198"/>
          </a:xfrm>
          <a:prstGeom prst="rect">
            <a:avLst/>
          </a:prstGeom>
          <a:ln w="12700">
            <a:miter lim="400000"/>
          </a:ln>
        </p:spPr>
      </p:pic>
      <p:sp>
        <p:nvSpPr>
          <p:cNvPr id="2" name="TextBox 1"/>
          <p:cNvSpPr txBox="1"/>
          <p:nvPr/>
        </p:nvSpPr>
        <p:spPr>
          <a:xfrm>
            <a:off x="1943243" y="4488865"/>
            <a:ext cx="8858250" cy="8617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en-US" sz="3200" dirty="0">
                <a:latin typeface="PT Sans"/>
              </a:rPr>
              <a:t>Build-graph-view To Render Complex Ones</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3" name="TextBox 2"/>
          <p:cNvSpPr txBox="1"/>
          <p:nvPr/>
        </p:nvSpPr>
        <p:spPr>
          <a:xfrm>
            <a:off x="1943243" y="1670066"/>
            <a:ext cx="8407345" cy="10772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r>
              <a:rPr lang="en-US" sz="3200" dirty="0">
                <a:latin typeface="PT Sans"/>
              </a:rPr>
              <a:t>Pipeline Plugin To Render “Linear” Pipeline</a:t>
            </a:r>
          </a:p>
          <a:p>
            <a:pPr marL="0" marR="0" indent="0" algn="l" defTabSz="9144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000000"/>
              </a:solidFill>
              <a:effectLst/>
              <a:uFillTx/>
              <a:latin typeface="PT San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25"/>
                                        </p:tgtEl>
                                        <p:attrNameLst>
                                          <p:attrName>style.visibility</p:attrName>
                                        </p:attrNameLst>
                                      </p:cBhvr>
                                      <p:to>
                                        <p:strVal val="visible"/>
                                      </p:to>
                                    </p:set>
                                    <p:animEffect transition="in" filter="fade">
                                      <p:cBhvr>
                                        <p:cTn id="12" dur="750"/>
                                        <p:tgtEl>
                                          <p:spTgt spid="43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324"/>
                                        </p:tgtEl>
                                        <p:attrNameLst>
                                          <p:attrName>style.visibility</p:attrName>
                                        </p:attrNameLst>
                                      </p:cBhvr>
                                      <p:to>
                                        <p:strVal val="visible"/>
                                      </p:to>
                                    </p:set>
                                    <p:animEffect transition="in" filter="fade">
                                      <p:cBhvr>
                                        <p:cTn id="22" dur="750"/>
                                        <p:tgtEl>
                                          <p:spTgt spid="4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0" name="Shape 4330"/>
          <p:cNvSpPr/>
          <p:nvPr/>
        </p:nvSpPr>
        <p:spPr>
          <a:xfrm>
            <a:off x="1402556" y="2403426"/>
            <a:ext cx="9386888" cy="3785648"/>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342900" indent="-342900">
              <a:lnSpc>
                <a:spcPct val="150000"/>
              </a:lnSpc>
              <a:buSzPct val="100000"/>
              <a:buFont typeface="Arial"/>
              <a:buChar char="•"/>
              <a:defRPr sz="2400"/>
            </a:pPr>
            <a:r>
              <a:rPr sz="3200" dirty="0"/>
              <a:t>How Do You Use Jenkins Now?</a:t>
            </a:r>
          </a:p>
          <a:p>
            <a:pPr marL="342900" indent="-342900">
              <a:lnSpc>
                <a:spcPct val="150000"/>
              </a:lnSpc>
              <a:buSzPct val="100000"/>
              <a:buFont typeface="Arial"/>
              <a:buChar char="•"/>
              <a:defRPr sz="2400"/>
            </a:pPr>
            <a:r>
              <a:rPr sz="3200" dirty="0"/>
              <a:t>Given The Functionality, Where Do You See Your Team Using These Tools And Plugins In Your Jobs?</a:t>
            </a:r>
          </a:p>
          <a:p>
            <a:pPr marL="342900" indent="-342900">
              <a:lnSpc>
                <a:spcPct val="150000"/>
              </a:lnSpc>
              <a:buSzPct val="100000"/>
              <a:buFont typeface="Arial"/>
              <a:buChar char="•"/>
              <a:defRPr sz="2400"/>
            </a:pPr>
            <a:r>
              <a:rPr sz="3200" dirty="0"/>
              <a:t>Do you practice CI or CD?</a:t>
            </a:r>
          </a:p>
          <a:p>
            <a:pPr marL="342900" indent="-342900">
              <a:lnSpc>
                <a:spcPct val="150000"/>
              </a:lnSpc>
              <a:buSzPct val="100000"/>
              <a:buFont typeface="Arial"/>
              <a:buChar char="•"/>
              <a:defRPr sz="2400"/>
            </a:pPr>
            <a:r>
              <a:rPr sz="3200" dirty="0"/>
              <a:t>Describe your CI/CD flow needs and processes.</a:t>
            </a:r>
          </a:p>
        </p:txBody>
      </p:sp>
      <p:sp>
        <p:nvSpPr>
          <p:cNvPr id="6" name="Rectangle 5"/>
          <p:cNvSpPr/>
          <p:nvPr/>
        </p:nvSpPr>
        <p:spPr>
          <a:xfrm>
            <a:off x="269964" y="560181"/>
            <a:ext cx="11602722" cy="1430969"/>
          </a:xfrm>
          <a:prstGeom prst="rect">
            <a:avLst/>
          </a:prstGeom>
          <a:solidFill>
            <a:schemeClr val="accent1">
              <a:lumMod val="20000"/>
              <a:lumOff val="80000"/>
            </a:schemeClr>
          </a:solidFill>
          <a:ln w="12700" cap="flat">
            <a:solidFill>
              <a:schemeClr val="tx1">
                <a:lumMod val="50000"/>
                <a:lumOff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n-lt"/>
              <a:ea typeface="+mn-ea"/>
              <a:cs typeface="+mn-cs"/>
              <a:sym typeface="Calibri"/>
            </a:endParaRPr>
          </a:p>
        </p:txBody>
      </p:sp>
      <p:graphicFrame>
        <p:nvGraphicFramePr>
          <p:cNvPr id="7" name="Diagram 6"/>
          <p:cNvGraphicFramePr/>
          <p:nvPr>
            <p:extLst>
              <p:ext uri="{D42A27DB-BD31-4B8C-83A1-F6EECF244321}">
                <p14:modId xmlns:p14="http://schemas.microsoft.com/office/powerpoint/2010/main" val="351934286"/>
              </p:ext>
            </p:extLst>
          </p:nvPr>
        </p:nvGraphicFramePr>
        <p:xfrm>
          <a:off x="853440" y="357135"/>
          <a:ext cx="4618445" cy="1921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30">
                                            <p:bg/>
                                          </p:spTgt>
                                        </p:tgtEl>
                                        <p:attrNameLst>
                                          <p:attrName>style.visibility</p:attrName>
                                        </p:attrNameLst>
                                      </p:cBhvr>
                                      <p:to>
                                        <p:strVal val="visible"/>
                                      </p:to>
                                    </p:set>
                                    <p:animEffect transition="in" filter="fade">
                                      <p:cBhvr>
                                        <p:cTn id="7" dur="1000"/>
                                        <p:tgtEl>
                                          <p:spTgt spid="4330">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30">
                                            <p:txEl>
                                              <p:pRg st="0" end="0"/>
                                            </p:txEl>
                                          </p:spTgt>
                                        </p:tgtEl>
                                        <p:attrNameLst>
                                          <p:attrName>style.visibility</p:attrName>
                                        </p:attrNameLst>
                                      </p:cBhvr>
                                      <p:to>
                                        <p:strVal val="visible"/>
                                      </p:to>
                                    </p:set>
                                    <p:animEffect transition="in" filter="fade">
                                      <p:cBhvr>
                                        <p:cTn id="12" dur="1000"/>
                                        <p:tgtEl>
                                          <p:spTgt spid="433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330">
                                            <p:txEl>
                                              <p:pRg st="1" end="1"/>
                                            </p:txEl>
                                          </p:spTgt>
                                        </p:tgtEl>
                                        <p:attrNameLst>
                                          <p:attrName>style.visibility</p:attrName>
                                        </p:attrNameLst>
                                      </p:cBhvr>
                                      <p:to>
                                        <p:strVal val="visible"/>
                                      </p:to>
                                    </p:set>
                                    <p:animEffect transition="in" filter="fade">
                                      <p:cBhvr>
                                        <p:cTn id="17" dur="1000"/>
                                        <p:tgtEl>
                                          <p:spTgt spid="433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30">
                                            <p:txEl>
                                              <p:pRg st="2" end="2"/>
                                            </p:txEl>
                                          </p:spTgt>
                                        </p:tgtEl>
                                        <p:attrNameLst>
                                          <p:attrName>style.visibility</p:attrName>
                                        </p:attrNameLst>
                                      </p:cBhvr>
                                      <p:to>
                                        <p:strVal val="visible"/>
                                      </p:to>
                                    </p:set>
                                    <p:animEffect transition="in" filter="fade">
                                      <p:cBhvr>
                                        <p:cTn id="22" dur="1000"/>
                                        <p:tgtEl>
                                          <p:spTgt spid="433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330">
                                            <p:txEl>
                                              <p:pRg st="3" end="3"/>
                                            </p:txEl>
                                          </p:spTgt>
                                        </p:tgtEl>
                                        <p:attrNameLst>
                                          <p:attrName>style.visibility</p:attrName>
                                        </p:attrNameLst>
                                      </p:cBhvr>
                                      <p:to>
                                        <p:strVal val="visible"/>
                                      </p:to>
                                    </p:set>
                                    <p:animEffect transition="in" filter="fade">
                                      <p:cBhvr>
                                        <p:cTn id="27" dur="1000"/>
                                        <p:tgtEl>
                                          <p:spTgt spid="433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0" grpId="0" uiExpand="1" build="p"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41" name="image10.png"/>
          <p:cNvPicPr>
            <a:picLocks noChangeAspect="1"/>
          </p:cNvPicPr>
          <p:nvPr/>
        </p:nvPicPr>
        <p:blipFill>
          <a:blip r:embed="rId3">
            <a:extLst/>
          </a:blip>
          <a:stretch>
            <a:fillRect/>
          </a:stretch>
        </p:blipFill>
        <p:spPr>
          <a:xfrm>
            <a:off x="7535606" y="2295613"/>
            <a:ext cx="4249991" cy="3166660"/>
          </a:xfrm>
          <a:prstGeom prst="rect">
            <a:avLst/>
          </a:prstGeom>
          <a:ln w="25400">
            <a:solidFill>
              <a:schemeClr val="tx1">
                <a:lumMod val="50000"/>
                <a:lumOff val="50000"/>
              </a:schemeClr>
            </a:solidFill>
            <a:miter lim="400000"/>
          </a:ln>
        </p:spPr>
      </p:pic>
      <p:sp>
        <p:nvSpPr>
          <p:cNvPr id="4339" name="Shape 4339"/>
          <p:cNvSpPr>
            <a:spLocks noGrp="1"/>
          </p:cNvSpPr>
          <p:nvPr>
            <p:ph type="title"/>
          </p:nvPr>
        </p:nvSpPr>
        <p:spPr>
          <a:prstGeom prst="rect">
            <a:avLst/>
          </a:prstGeom>
        </p:spPr>
        <p:txBody>
          <a:bodyPr/>
          <a:lstStyle/>
          <a:p>
            <a:r>
              <a:rPr b="1" dirty="0"/>
              <a:t>Build Flow </a:t>
            </a:r>
            <a:r>
              <a:rPr lang="en-US" b="1" dirty="0" smtClean="0"/>
              <a:t>P</a:t>
            </a:r>
            <a:r>
              <a:rPr b="1" dirty="0" smtClean="0"/>
              <a:t>lugin</a:t>
            </a:r>
            <a:endParaRPr b="1" dirty="0"/>
          </a:p>
        </p:txBody>
      </p:sp>
      <p:sp>
        <p:nvSpPr>
          <p:cNvPr id="4340" name="Shape 4340"/>
          <p:cNvSpPr>
            <a:spLocks noGrp="1"/>
          </p:cNvSpPr>
          <p:nvPr>
            <p:ph type="body" idx="1"/>
          </p:nvPr>
        </p:nvSpPr>
        <p:spPr>
          <a:xfrm>
            <a:off x="1220190" y="1670066"/>
            <a:ext cx="5569494" cy="4526105"/>
          </a:xfrm>
          <a:prstGeom prst="rect">
            <a:avLst/>
          </a:prstGeom>
        </p:spPr>
        <p:txBody>
          <a:bodyPr>
            <a:normAutofit/>
          </a:bodyPr>
          <a:lstStyle/>
          <a:p>
            <a:pPr marL="270710" indent="-270710" defTabSz="886966">
              <a:lnSpc>
                <a:spcPct val="150000"/>
              </a:lnSpc>
              <a:buSzPct val="100000"/>
              <a:buChar char="•"/>
              <a:defRPr sz="3400"/>
            </a:pPr>
            <a:r>
              <a:rPr sz="3200" dirty="0"/>
              <a:t>OSS</a:t>
            </a:r>
          </a:p>
          <a:p>
            <a:pPr marL="270710" indent="-270710" defTabSz="886966">
              <a:lnSpc>
                <a:spcPct val="150000"/>
              </a:lnSpc>
              <a:buSzPct val="100000"/>
              <a:buChar char="•"/>
              <a:defRPr sz="3400"/>
            </a:pPr>
            <a:r>
              <a:rPr sz="3200" dirty="0"/>
              <a:t>Proof of concept</a:t>
            </a:r>
          </a:p>
          <a:p>
            <a:pPr marL="270710" indent="-270710" defTabSz="886966">
              <a:lnSpc>
                <a:spcPct val="150000"/>
              </a:lnSpc>
              <a:buSzPct val="100000"/>
              <a:buChar char="•"/>
              <a:defRPr sz="3400"/>
            </a:pPr>
            <a:r>
              <a:rPr sz="3200" dirty="0"/>
              <a:t>Define CD pipeline as code</a:t>
            </a:r>
          </a:p>
          <a:p>
            <a:pPr marL="270710" indent="-270710" defTabSz="886966">
              <a:lnSpc>
                <a:spcPct val="150000"/>
              </a:lnSpc>
              <a:buSzPct val="100000"/>
              <a:buChar char="•"/>
              <a:defRPr sz="3400"/>
            </a:pPr>
            <a:r>
              <a:rPr sz="3200" dirty="0"/>
              <a:t>Largely adopted</a:t>
            </a:r>
            <a:endParaRPr sz="3200" i="1" dirty="0"/>
          </a:p>
          <a:p>
            <a:pPr marL="270710" indent="-270710" defTabSz="886966">
              <a:lnSpc>
                <a:spcPct val="150000"/>
              </a:lnSpc>
              <a:buSzPct val="100000"/>
              <a:buChar char="•"/>
              <a:defRPr sz="3400"/>
            </a:pPr>
            <a:r>
              <a:rPr sz="3200" dirty="0"/>
              <a:t>Technical limitations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40">
                                            <p:bg/>
                                          </p:spTgt>
                                        </p:tgtEl>
                                        <p:attrNameLst>
                                          <p:attrName>style.visibility</p:attrName>
                                        </p:attrNameLst>
                                      </p:cBhvr>
                                      <p:to>
                                        <p:strVal val="visible"/>
                                      </p:to>
                                    </p:set>
                                    <p:animEffect transition="in" filter="fade">
                                      <p:cBhvr>
                                        <p:cTn id="7" dur="1000"/>
                                        <p:tgtEl>
                                          <p:spTgt spid="4340">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40">
                                            <p:txEl>
                                              <p:pRg st="0" end="0"/>
                                            </p:txEl>
                                          </p:spTgt>
                                        </p:tgtEl>
                                        <p:attrNameLst>
                                          <p:attrName>style.visibility</p:attrName>
                                        </p:attrNameLst>
                                      </p:cBhvr>
                                      <p:to>
                                        <p:strVal val="visible"/>
                                      </p:to>
                                    </p:set>
                                    <p:animEffect transition="in" filter="fade">
                                      <p:cBhvr>
                                        <p:cTn id="12" dur="1000"/>
                                        <p:tgtEl>
                                          <p:spTgt spid="434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340">
                                            <p:txEl>
                                              <p:pRg st="1" end="1"/>
                                            </p:txEl>
                                          </p:spTgt>
                                        </p:tgtEl>
                                        <p:attrNameLst>
                                          <p:attrName>style.visibility</p:attrName>
                                        </p:attrNameLst>
                                      </p:cBhvr>
                                      <p:to>
                                        <p:strVal val="visible"/>
                                      </p:to>
                                    </p:set>
                                    <p:animEffect transition="in" filter="fade">
                                      <p:cBhvr>
                                        <p:cTn id="17" dur="1000"/>
                                        <p:tgtEl>
                                          <p:spTgt spid="434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40">
                                            <p:txEl>
                                              <p:pRg st="2" end="2"/>
                                            </p:txEl>
                                          </p:spTgt>
                                        </p:tgtEl>
                                        <p:attrNameLst>
                                          <p:attrName>style.visibility</p:attrName>
                                        </p:attrNameLst>
                                      </p:cBhvr>
                                      <p:to>
                                        <p:strVal val="visible"/>
                                      </p:to>
                                    </p:set>
                                    <p:animEffect transition="in" filter="fade">
                                      <p:cBhvr>
                                        <p:cTn id="22" dur="1000"/>
                                        <p:tgtEl>
                                          <p:spTgt spid="434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340">
                                            <p:txEl>
                                              <p:pRg st="3" end="3"/>
                                            </p:txEl>
                                          </p:spTgt>
                                        </p:tgtEl>
                                        <p:attrNameLst>
                                          <p:attrName>style.visibility</p:attrName>
                                        </p:attrNameLst>
                                      </p:cBhvr>
                                      <p:to>
                                        <p:strVal val="visible"/>
                                      </p:to>
                                    </p:set>
                                    <p:animEffect transition="in" filter="fade">
                                      <p:cBhvr>
                                        <p:cTn id="27" dur="1000"/>
                                        <p:tgtEl>
                                          <p:spTgt spid="4340">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340">
                                            <p:txEl>
                                              <p:pRg st="4" end="4"/>
                                            </p:txEl>
                                          </p:spTgt>
                                        </p:tgtEl>
                                        <p:attrNameLst>
                                          <p:attrName>style.visibility</p:attrName>
                                        </p:attrNameLst>
                                      </p:cBhvr>
                                      <p:to>
                                        <p:strVal val="visible"/>
                                      </p:to>
                                    </p:set>
                                    <p:animEffect transition="in" filter="fade">
                                      <p:cBhvr>
                                        <p:cTn id="32" dur="1000"/>
                                        <p:tgtEl>
                                          <p:spTgt spid="434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0" grpId="0" uiExpand="1"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5" name="Shape 4345"/>
          <p:cNvSpPr>
            <a:spLocks noGrp="1"/>
          </p:cNvSpPr>
          <p:nvPr>
            <p:ph type="title"/>
          </p:nvPr>
        </p:nvSpPr>
        <p:spPr>
          <a:prstGeom prst="rect">
            <a:avLst/>
          </a:prstGeom>
        </p:spPr>
        <p:txBody>
          <a:bodyPr/>
          <a:lstStyle/>
          <a:p>
            <a:r>
              <a:rPr b="1" dirty="0"/>
              <a:t>CloudBees Pipeline Plugin</a:t>
            </a:r>
          </a:p>
        </p:txBody>
      </p:sp>
      <p:sp>
        <p:nvSpPr>
          <p:cNvPr id="4346" name="Shape 4346"/>
          <p:cNvSpPr>
            <a:spLocks noGrp="1"/>
          </p:cNvSpPr>
          <p:nvPr>
            <p:ph type="body" idx="1"/>
          </p:nvPr>
        </p:nvSpPr>
        <p:spPr>
          <a:prstGeom prst="rect">
            <a:avLst/>
          </a:prstGeom>
        </p:spPr>
        <p:txBody>
          <a:bodyPr>
            <a:normAutofit lnSpcReduction="10000"/>
          </a:bodyPr>
          <a:lstStyle/>
          <a:p>
            <a:pPr marL="280736" indent="-280736">
              <a:lnSpc>
                <a:spcPct val="150000"/>
              </a:lnSpc>
              <a:buSzPct val="100000"/>
              <a:buChar char="•"/>
              <a:defRPr sz="3700"/>
            </a:pPr>
            <a:r>
              <a:rPr lang="en-US" sz="3200" dirty="0" smtClean="0"/>
              <a:t>Inspired By Build-flow</a:t>
            </a:r>
          </a:p>
          <a:p>
            <a:pPr marL="280736" indent="-280736">
              <a:lnSpc>
                <a:spcPct val="150000"/>
              </a:lnSpc>
              <a:buSzPct val="100000"/>
              <a:buChar char="•"/>
              <a:defRPr sz="3700"/>
            </a:pPr>
            <a:r>
              <a:rPr lang="en-US" sz="3200" dirty="0" smtClean="0"/>
              <a:t>Groovy DSL To Orchestrate Build Steps</a:t>
            </a:r>
          </a:p>
          <a:p>
            <a:pPr marL="280736" indent="-280736">
              <a:lnSpc>
                <a:spcPct val="150000"/>
              </a:lnSpc>
              <a:buSzPct val="100000"/>
              <a:buChar char="•"/>
              <a:defRPr sz="3700"/>
            </a:pPr>
            <a:r>
              <a:rPr lang="en-US" sz="3200" dirty="0" smtClean="0"/>
              <a:t>Extensible DSL Syntax</a:t>
            </a:r>
          </a:p>
          <a:p>
            <a:pPr marL="280736" indent="-280736">
              <a:lnSpc>
                <a:spcPct val="150000"/>
              </a:lnSpc>
              <a:buSzPct val="100000"/>
              <a:buChar char="•"/>
              <a:defRPr sz="3700"/>
            </a:pPr>
            <a:r>
              <a:rPr lang="en-US" sz="3200" dirty="0" smtClean="0"/>
              <a:t>Supports Checkpoint</a:t>
            </a:r>
            <a:endParaRPr lang="en-US" sz="3200" b="1" dirty="0" smtClean="0">
              <a:solidFill>
                <a:srgbClr val="006098"/>
              </a:solidFill>
            </a:endParaRPr>
          </a:p>
          <a:p>
            <a:pPr marL="280736" indent="-280736">
              <a:lnSpc>
                <a:spcPct val="150000"/>
              </a:lnSpc>
              <a:buSzPct val="100000"/>
              <a:buChar char="•"/>
              <a:defRPr sz="3700"/>
            </a:pPr>
            <a:r>
              <a:rPr lang="en-US" sz="3200" dirty="0" smtClean="0"/>
              <a:t>Advanced Visualization</a:t>
            </a:r>
            <a:endParaRPr lang="en-US" sz="3200" b="1" dirty="0" smtClean="0">
              <a:solidFill>
                <a:srgbClr val="006098"/>
              </a:solidFill>
            </a:endParaRPr>
          </a:p>
          <a:p>
            <a:pPr marL="280736" indent="-280736">
              <a:lnSpc>
                <a:spcPct val="150000"/>
              </a:lnSpc>
              <a:buSzPct val="100000"/>
              <a:buChar char="•"/>
              <a:defRPr sz="3700"/>
            </a:pPr>
            <a:r>
              <a:rPr lang="en-US" sz="3200" dirty="0" smtClean="0"/>
              <a:t>SCM Friendly</a:t>
            </a:r>
            <a:endParaRPr lang="en-US" sz="32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46">
                                            <p:bg/>
                                          </p:spTgt>
                                        </p:tgtEl>
                                        <p:attrNameLst>
                                          <p:attrName>style.visibility</p:attrName>
                                        </p:attrNameLst>
                                      </p:cBhvr>
                                      <p:to>
                                        <p:strVal val="visible"/>
                                      </p:to>
                                    </p:set>
                                    <p:animEffect transition="in" filter="fade">
                                      <p:cBhvr>
                                        <p:cTn id="7" dur="1000"/>
                                        <p:tgtEl>
                                          <p:spTgt spid="4346">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46">
                                            <p:txEl>
                                              <p:pRg st="0" end="0"/>
                                            </p:txEl>
                                          </p:spTgt>
                                        </p:tgtEl>
                                        <p:attrNameLst>
                                          <p:attrName>style.visibility</p:attrName>
                                        </p:attrNameLst>
                                      </p:cBhvr>
                                      <p:to>
                                        <p:strVal val="visible"/>
                                      </p:to>
                                    </p:set>
                                    <p:animEffect transition="in" filter="fade">
                                      <p:cBhvr>
                                        <p:cTn id="12" dur="1000"/>
                                        <p:tgtEl>
                                          <p:spTgt spid="434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346">
                                            <p:txEl>
                                              <p:pRg st="1" end="1"/>
                                            </p:txEl>
                                          </p:spTgt>
                                        </p:tgtEl>
                                        <p:attrNameLst>
                                          <p:attrName>style.visibility</p:attrName>
                                        </p:attrNameLst>
                                      </p:cBhvr>
                                      <p:to>
                                        <p:strVal val="visible"/>
                                      </p:to>
                                    </p:set>
                                    <p:animEffect transition="in" filter="fade">
                                      <p:cBhvr>
                                        <p:cTn id="17" dur="1000"/>
                                        <p:tgtEl>
                                          <p:spTgt spid="434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46">
                                            <p:txEl>
                                              <p:pRg st="2" end="2"/>
                                            </p:txEl>
                                          </p:spTgt>
                                        </p:tgtEl>
                                        <p:attrNameLst>
                                          <p:attrName>style.visibility</p:attrName>
                                        </p:attrNameLst>
                                      </p:cBhvr>
                                      <p:to>
                                        <p:strVal val="visible"/>
                                      </p:to>
                                    </p:set>
                                    <p:animEffect transition="in" filter="fade">
                                      <p:cBhvr>
                                        <p:cTn id="22" dur="1000"/>
                                        <p:tgtEl>
                                          <p:spTgt spid="434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346">
                                            <p:txEl>
                                              <p:pRg st="3" end="3"/>
                                            </p:txEl>
                                          </p:spTgt>
                                        </p:tgtEl>
                                        <p:attrNameLst>
                                          <p:attrName>style.visibility</p:attrName>
                                        </p:attrNameLst>
                                      </p:cBhvr>
                                      <p:to>
                                        <p:strVal val="visible"/>
                                      </p:to>
                                    </p:set>
                                    <p:animEffect transition="in" filter="fade">
                                      <p:cBhvr>
                                        <p:cTn id="27" dur="1000"/>
                                        <p:tgtEl>
                                          <p:spTgt spid="434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346">
                                            <p:txEl>
                                              <p:pRg st="4" end="4"/>
                                            </p:txEl>
                                          </p:spTgt>
                                        </p:tgtEl>
                                        <p:attrNameLst>
                                          <p:attrName>style.visibility</p:attrName>
                                        </p:attrNameLst>
                                      </p:cBhvr>
                                      <p:to>
                                        <p:strVal val="visible"/>
                                      </p:to>
                                    </p:set>
                                    <p:animEffect transition="in" filter="fade">
                                      <p:cBhvr>
                                        <p:cTn id="32" dur="1000"/>
                                        <p:tgtEl>
                                          <p:spTgt spid="434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346">
                                            <p:txEl>
                                              <p:pRg st="5" end="5"/>
                                            </p:txEl>
                                          </p:spTgt>
                                        </p:tgtEl>
                                        <p:attrNameLst>
                                          <p:attrName>style.visibility</p:attrName>
                                        </p:attrNameLst>
                                      </p:cBhvr>
                                      <p:to>
                                        <p:strVal val="visible"/>
                                      </p:to>
                                    </p:set>
                                    <p:animEffect transition="in" filter="fade">
                                      <p:cBhvr>
                                        <p:cTn id="37" dur="1000"/>
                                        <p:tgtEl>
                                          <p:spTgt spid="434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6" grpId="0" uiExpand="1" build="p"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55" name="image13.png"/>
          <p:cNvPicPr>
            <a:picLocks noChangeAspect="1"/>
          </p:cNvPicPr>
          <p:nvPr/>
        </p:nvPicPr>
        <p:blipFill>
          <a:blip r:embed="rId2">
            <a:extLst/>
          </a:blip>
          <a:stretch>
            <a:fillRect/>
          </a:stretch>
        </p:blipFill>
        <p:spPr>
          <a:xfrm>
            <a:off x="4064015" y="1600218"/>
            <a:ext cx="4063971" cy="5079964"/>
          </a:xfrm>
          <a:prstGeom prst="rect">
            <a:avLst/>
          </a:prstGeom>
          <a:ln w="12700">
            <a:miter lim="400000"/>
          </a:ln>
        </p:spPr>
      </p:pic>
      <p:sp>
        <p:nvSpPr>
          <p:cNvPr id="4356" name="Shape 4356"/>
          <p:cNvSpPr>
            <a:spLocks noGrp="1"/>
          </p:cNvSpPr>
          <p:nvPr>
            <p:ph type="title"/>
          </p:nvPr>
        </p:nvSpPr>
        <p:spPr>
          <a:xfrm>
            <a:off x="798781" y="833967"/>
            <a:ext cx="10970004" cy="836099"/>
          </a:xfrm>
          <a:prstGeom prst="rect">
            <a:avLst/>
          </a:prstGeom>
          <a:solidFill>
            <a:srgbClr val="DEEBF7"/>
          </a:solidFill>
        </p:spPr>
        <p:txBody>
          <a:bodyPr/>
          <a:lstStyle>
            <a:lvl1pPr algn="ctr"/>
          </a:lstStyle>
          <a:p>
            <a:r>
              <a:rPr b="1" dirty="0"/>
              <a:t>MID - BREAK</a:t>
            </a:r>
          </a:p>
        </p:txBody>
      </p:sp>
      <p:sp>
        <p:nvSpPr>
          <p:cNvPr id="4357" name="Shape 4357"/>
          <p:cNvSpPr>
            <a:spLocks noGrp="1"/>
          </p:cNvSpPr>
          <p:nvPr>
            <p:ph type="body" sz="half" idx="1"/>
          </p:nvPr>
        </p:nvSpPr>
        <p:spPr>
          <a:xfrm>
            <a:off x="799984" y="2875278"/>
            <a:ext cx="10968801" cy="2123442"/>
          </a:xfrm>
          <a:prstGeom prst="rect">
            <a:avLst/>
          </a:prstGeom>
        </p:spPr>
        <p:txBody>
          <a:bodyPr>
            <a:normAutofit/>
          </a:bodyPr>
          <a:lstStyle/>
          <a:p>
            <a:pPr marL="170077" indent="-170077" algn="ctr" defTabSz="850391">
              <a:lnSpc>
                <a:spcPct val="90000"/>
              </a:lnSpc>
              <a:defRPr sz="2604"/>
            </a:pPr>
            <a:r>
              <a:rPr lang="en-US" dirty="0" smtClean="0"/>
              <a:t>(</a:t>
            </a:r>
            <a:r>
              <a:rPr dirty="0" smtClean="0"/>
              <a:t>10</a:t>
            </a:r>
            <a:r>
              <a:rPr lang="en-US" dirty="0" smtClean="0"/>
              <a:t>)</a:t>
            </a:r>
            <a:r>
              <a:rPr dirty="0" smtClean="0"/>
              <a:t> </a:t>
            </a:r>
            <a:r>
              <a:rPr dirty="0"/>
              <a:t>minutes for learner re-integration. </a:t>
            </a:r>
          </a:p>
          <a:p>
            <a:pPr marL="170077" indent="-170077" algn="ctr" defTabSz="850391">
              <a:lnSpc>
                <a:spcPct val="90000"/>
              </a:lnSpc>
              <a:defRPr sz="2604"/>
            </a:pPr>
            <a:endParaRPr dirty="0"/>
          </a:p>
          <a:p>
            <a:pPr marL="170077" indent="-170077" algn="ctr" defTabSz="850391">
              <a:lnSpc>
                <a:spcPct val="90000"/>
              </a:lnSpc>
              <a:defRPr sz="2604"/>
            </a:pPr>
            <a:r>
              <a:rPr dirty="0"/>
              <a:t>Instructor will return early for comments or questions.</a:t>
            </a:r>
          </a:p>
          <a:p>
            <a:pPr marL="170077" indent="-170077" algn="ctr" defTabSz="850391">
              <a:lnSpc>
                <a:spcPct val="90000"/>
              </a:lnSpc>
              <a:defRPr sz="2604"/>
            </a:pPr>
            <a:endParaRPr dirty="0"/>
          </a:p>
          <a:p>
            <a:pPr marL="170077" indent="-170077" algn="ctr" defTabSz="850391">
              <a:lnSpc>
                <a:spcPct val="90000"/>
              </a:lnSpc>
              <a:defRPr sz="2604"/>
            </a:pPr>
            <a:r>
              <a:rPr dirty="0"/>
              <a:t>Re-commence at ______ (time).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355"/>
                                        </p:tgtEl>
                                        <p:attrNameLst>
                                          <p:attrName>style.visibility</p:attrName>
                                        </p:attrNameLst>
                                      </p:cBhvr>
                                      <p:to>
                                        <p:strVal val="visible"/>
                                      </p:to>
                                    </p:set>
                                    <p:anim calcmode="lin" valueType="num">
                                      <p:cBhvr>
                                        <p:cTn id="7" dur="3500" fill="hold"/>
                                        <p:tgtEl>
                                          <p:spTgt spid="4355"/>
                                        </p:tgtEl>
                                        <p:attrNameLst>
                                          <p:attrName>ppt_w</p:attrName>
                                        </p:attrNameLst>
                                      </p:cBhvr>
                                      <p:tavLst>
                                        <p:tav tm="0">
                                          <p:val>
                                            <p:fltVal val="0"/>
                                          </p:val>
                                        </p:tav>
                                        <p:tav tm="100000">
                                          <p:val>
                                            <p:strVal val="#ppt_w"/>
                                          </p:val>
                                        </p:tav>
                                      </p:tavLst>
                                    </p:anim>
                                    <p:anim calcmode="lin" valueType="num">
                                      <p:cBhvr>
                                        <p:cTn id="8" dur="3500" fill="hold"/>
                                        <p:tgtEl>
                                          <p:spTgt spid="4355"/>
                                        </p:tgtEl>
                                        <p:attrNameLst>
                                          <p:attrName>ppt_h</p:attrName>
                                        </p:attrNameLst>
                                      </p:cBhvr>
                                      <p:tavLst>
                                        <p:tav tm="0">
                                          <p:val>
                                            <p:fltVal val="0"/>
                                          </p:val>
                                        </p:tav>
                                        <p:tav tm="100000">
                                          <p:val>
                                            <p:strVal val="#ppt_h"/>
                                          </p:val>
                                        </p:tav>
                                      </p:tavLst>
                                    </p:anim>
                                    <p:animEffect transition="in" filter="fade">
                                      <p:cBhvr>
                                        <p:cTn id="9" dur="3500"/>
                                        <p:tgtEl>
                                          <p:spTgt spid="4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9" name="Shape 4359"/>
          <p:cNvSpPr>
            <a:spLocks noGrp="1"/>
          </p:cNvSpPr>
          <p:nvPr>
            <p:ph type="title"/>
          </p:nvPr>
        </p:nvSpPr>
        <p:spPr>
          <a:prstGeom prst="rect">
            <a:avLst/>
          </a:prstGeom>
        </p:spPr>
        <p:txBody>
          <a:bodyPr>
            <a:noAutofit/>
          </a:bodyPr>
          <a:lstStyle/>
          <a:p>
            <a:r>
              <a:rPr lang="en-US" b="1" dirty="0" smtClean="0"/>
              <a:t>Pipeline 101 - Creating A Simple Pipeline</a:t>
            </a:r>
            <a:endParaRPr lang="en-US" b="1" dirty="0"/>
          </a:p>
        </p:txBody>
      </p:sp>
      <p:sp>
        <p:nvSpPr>
          <p:cNvPr id="4360" name="Shape 4360"/>
          <p:cNvSpPr>
            <a:spLocks noGrp="1"/>
          </p:cNvSpPr>
          <p:nvPr>
            <p:ph type="body" idx="1"/>
          </p:nvPr>
        </p:nvSpPr>
        <p:spPr>
          <a:prstGeom prst="rect">
            <a:avLst/>
          </a:prstGeom>
        </p:spPr>
        <p:txBody>
          <a:bodyPr/>
          <a:lstStyle/>
          <a:p>
            <a:r>
              <a:t>Open </a:t>
            </a:r>
            <a:r>
              <a:rPr u="sng">
                <a:solidFill>
                  <a:srgbClr val="0000FF"/>
                </a:solidFill>
                <a:uFill>
                  <a:solidFill>
                    <a:srgbClr val="0000FF"/>
                  </a:solidFill>
                </a:uFill>
                <a:hlinkClick r:id="rId3"/>
              </a:rPr>
              <a:t>http://10.100.198.200:8080/</a:t>
            </a:r>
          </a:p>
        </p:txBody>
      </p:sp>
      <p:pic>
        <p:nvPicPr>
          <p:cNvPr id="4361" name="creating-workflow.png">
            <a:hlinkClick r:id="rId4"/>
          </p:cNvPr>
          <p:cNvPicPr>
            <a:picLocks noChangeAspect="1"/>
          </p:cNvPicPr>
          <p:nvPr/>
        </p:nvPicPr>
        <p:blipFill>
          <a:blip r:embed="rId5">
            <a:extLst/>
          </a:blip>
          <a:stretch>
            <a:fillRect/>
          </a:stretch>
        </p:blipFill>
        <p:spPr>
          <a:xfrm>
            <a:off x="1603841" y="1883790"/>
            <a:ext cx="8984319" cy="482907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5" name="Shape 4365"/>
          <p:cNvSpPr>
            <a:spLocks noGrp="1"/>
          </p:cNvSpPr>
          <p:nvPr>
            <p:ph type="title"/>
          </p:nvPr>
        </p:nvSpPr>
        <p:spPr>
          <a:prstGeom prst="rect">
            <a:avLst/>
          </a:prstGeom>
        </p:spPr>
        <p:txBody>
          <a:bodyPr/>
          <a:lstStyle/>
          <a:p>
            <a:r>
              <a:rPr lang="en-US" b="1" dirty="0" smtClean="0"/>
              <a:t>Pipeline </a:t>
            </a:r>
            <a:r>
              <a:rPr b="1" dirty="0" smtClean="0"/>
              <a:t>101 </a:t>
            </a:r>
            <a:r>
              <a:rPr b="1" dirty="0"/>
              <a:t>- Snippet </a:t>
            </a:r>
            <a:r>
              <a:rPr lang="en-US" b="1" dirty="0" smtClean="0"/>
              <a:t>G</a:t>
            </a:r>
            <a:r>
              <a:rPr b="1" dirty="0" smtClean="0"/>
              <a:t>enerator</a:t>
            </a:r>
            <a:endParaRPr b="1" dirty="0"/>
          </a:p>
        </p:txBody>
      </p:sp>
      <p:sp>
        <p:nvSpPr>
          <p:cNvPr id="2" name="Text Placeholder 1"/>
          <p:cNvSpPr>
            <a:spLocks noGrp="1"/>
          </p:cNvSpPr>
          <p:nvPr>
            <p:ph type="body" idx="1"/>
          </p:nvPr>
        </p:nvSpPr>
        <p:spPr/>
        <p:txBody>
          <a:bodyPr/>
          <a:lstStyle/>
          <a:p>
            <a:endParaRPr lang="en-US"/>
          </a:p>
        </p:txBody>
      </p:sp>
      <p:pic>
        <p:nvPicPr>
          <p:cNvPr id="4366" name="workflow-snippet-generator.png">
            <a:hlinkClick r:id="rId3"/>
          </p:cNvPr>
          <p:cNvPicPr>
            <a:picLocks noChangeAspect="1"/>
          </p:cNvPicPr>
          <p:nvPr/>
        </p:nvPicPr>
        <p:blipFill>
          <a:blip r:embed="rId4">
            <a:extLst/>
          </a:blip>
          <a:stretch>
            <a:fillRect/>
          </a:stretch>
        </p:blipFill>
        <p:spPr>
          <a:xfrm>
            <a:off x="1436560" y="1909010"/>
            <a:ext cx="9318881" cy="4775926"/>
          </a:xfrm>
          <a:prstGeom prst="rect">
            <a:avLst/>
          </a:prstGeom>
          <a:ln w="25400">
            <a:solidFill>
              <a:schemeClr val="bg1">
                <a:lumMod val="50000"/>
              </a:schemeClr>
            </a:solidFill>
            <a:miter lim="400000"/>
          </a:ln>
        </p:spPr>
      </p:pic>
      <p:sp>
        <p:nvSpPr>
          <p:cNvPr id="4" name="Rectangle 3">
            <a:hlinkClick r:id="rId5" action="ppaction://hlinksldjump"/>
          </p:cNvPr>
          <p:cNvSpPr/>
          <p:nvPr/>
        </p:nvSpPr>
        <p:spPr>
          <a:xfrm>
            <a:off x="10049461" y="0"/>
            <a:ext cx="2005905" cy="578069"/>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0" name="Shape 4370"/>
          <p:cNvSpPr>
            <a:spLocks noGrp="1"/>
          </p:cNvSpPr>
          <p:nvPr>
            <p:ph type="title"/>
          </p:nvPr>
        </p:nvSpPr>
        <p:spPr>
          <a:xfrm>
            <a:off x="2419138" y="2667000"/>
            <a:ext cx="7871737" cy="1358701"/>
          </a:xfrm>
          <a:prstGeom prst="rect">
            <a:avLst/>
          </a:prstGeom>
        </p:spPr>
        <p:txBody>
          <a:bodyPr/>
          <a:lstStyle/>
          <a:p>
            <a:r>
              <a:rPr b="1" dirty="0"/>
              <a:t>Pipeline Structure and Syntax</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6" name="Shape 4396"/>
          <p:cNvSpPr>
            <a:spLocks noGrp="1"/>
          </p:cNvSpPr>
          <p:nvPr>
            <p:ph type="title"/>
          </p:nvPr>
        </p:nvSpPr>
        <p:spPr>
          <a:xfrm>
            <a:off x="902368" y="1943795"/>
            <a:ext cx="10464801" cy="2111103"/>
          </a:xfrm>
          <a:prstGeom prst="rect">
            <a:avLst/>
          </a:prstGeom>
        </p:spPr>
        <p:txBody>
          <a:bodyPr/>
          <a:lstStyle/>
          <a:p>
            <a:pPr algn="ctr" defTabSz="859536">
              <a:defRPr sz="2350"/>
            </a:pPr>
            <a:r>
              <a:rPr dirty="0"/>
              <a:t>Pipeline with Docker</a:t>
            </a:r>
            <a:br>
              <a:rPr dirty="0"/>
            </a:br>
            <a:r>
              <a:rPr sz="2632" dirty="0"/>
              <a:t>Day 1</a:t>
            </a:r>
            <a:br>
              <a:rPr sz="2632" dirty="0"/>
            </a:br>
            <a:endParaRPr sz="3008" dirty="0"/>
          </a:p>
          <a:p>
            <a:pPr algn="ctr" defTabSz="859536">
              <a:defRPr sz="4041"/>
            </a:pPr>
            <a:r>
              <a:rPr sz="4000" b="1" dirty="0"/>
              <a:t>Review</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8" name="Shape 4398"/>
          <p:cNvSpPr>
            <a:spLocks noGrp="1"/>
          </p:cNvSpPr>
          <p:nvPr>
            <p:ph type="title"/>
          </p:nvPr>
        </p:nvSpPr>
        <p:spPr>
          <a:xfrm>
            <a:off x="798781" y="833967"/>
            <a:ext cx="10970004" cy="836099"/>
          </a:xfrm>
          <a:prstGeom prst="rect">
            <a:avLst/>
          </a:prstGeom>
          <a:solidFill>
            <a:schemeClr val="accent5">
              <a:lumMod val="20000"/>
              <a:lumOff val="80000"/>
            </a:schemeClr>
          </a:solidFill>
        </p:spPr>
        <p:txBody>
          <a:bodyPr/>
          <a:lstStyle>
            <a:lvl1pPr algn="ctr"/>
          </a:lstStyle>
          <a:p>
            <a:r>
              <a:rPr b="1" dirty="0"/>
              <a:t>Day 1 Review</a:t>
            </a:r>
          </a:p>
        </p:txBody>
      </p:sp>
      <p:sp>
        <p:nvSpPr>
          <p:cNvPr id="4399" name="Shape 4399"/>
          <p:cNvSpPr/>
          <p:nvPr/>
        </p:nvSpPr>
        <p:spPr>
          <a:xfrm>
            <a:off x="2730201" y="1785728"/>
            <a:ext cx="5283815" cy="452431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180473" indent="-180473">
              <a:lnSpc>
                <a:spcPct val="150000"/>
              </a:lnSpc>
              <a:buSzPct val="100000"/>
              <a:buChar char="•"/>
              <a:defRPr sz="4300"/>
            </a:pPr>
            <a:r>
              <a:rPr lang="en-US" sz="3200" dirty="0" smtClean="0">
                <a:latin typeface="PT Sans"/>
              </a:rPr>
              <a:t>Older Solutions</a:t>
            </a:r>
          </a:p>
          <a:p>
            <a:pPr marL="180473" indent="-180473">
              <a:lnSpc>
                <a:spcPct val="150000"/>
              </a:lnSpc>
              <a:buSzPct val="100000"/>
              <a:buChar char="•"/>
              <a:defRPr sz="4300"/>
            </a:pPr>
            <a:r>
              <a:rPr lang="en-US" sz="3200" dirty="0" smtClean="0">
                <a:latin typeface="PT Sans"/>
              </a:rPr>
              <a:t>CD Pipeline</a:t>
            </a:r>
          </a:p>
          <a:p>
            <a:pPr marL="180473" indent="-180473">
              <a:lnSpc>
                <a:spcPct val="150000"/>
              </a:lnSpc>
              <a:buSzPct val="100000"/>
              <a:buChar char="•"/>
              <a:defRPr sz="4300"/>
            </a:pPr>
            <a:r>
              <a:rPr lang="en-US" sz="3200" dirty="0" smtClean="0">
                <a:latin typeface="PT Sans"/>
              </a:rPr>
              <a:t>Build Flow Plugin</a:t>
            </a:r>
          </a:p>
          <a:p>
            <a:pPr marL="180473" indent="-180473">
              <a:lnSpc>
                <a:spcPct val="150000"/>
              </a:lnSpc>
              <a:buSzPct val="100000"/>
              <a:buChar char="•"/>
              <a:defRPr sz="4300"/>
            </a:pPr>
            <a:r>
              <a:rPr lang="en-US" sz="3200" dirty="0" smtClean="0">
                <a:latin typeface="PT Sans"/>
              </a:rPr>
              <a:t>Cloudbees Pipeline Plugin</a:t>
            </a:r>
          </a:p>
          <a:p>
            <a:pPr marL="180473" indent="-180473">
              <a:lnSpc>
                <a:spcPct val="150000"/>
              </a:lnSpc>
              <a:buSzPct val="100000"/>
              <a:buChar char="•"/>
              <a:defRPr sz="4300"/>
            </a:pPr>
            <a:r>
              <a:rPr lang="en-US" sz="3200" dirty="0" smtClean="0">
                <a:latin typeface="PT Sans"/>
              </a:rPr>
              <a:t>Create Pipeline Jobs</a:t>
            </a:r>
          </a:p>
          <a:p>
            <a:pPr marL="180473" indent="-180473">
              <a:lnSpc>
                <a:spcPct val="150000"/>
              </a:lnSpc>
              <a:buSzPct val="100000"/>
              <a:buChar char="•"/>
              <a:defRPr sz="4300"/>
            </a:pPr>
            <a:r>
              <a:rPr lang="en-US" sz="3200" dirty="0" smtClean="0">
                <a:latin typeface="PT Sans"/>
              </a:rPr>
              <a:t>Use The Snippet Generator</a:t>
            </a:r>
            <a:endParaRPr lang="en-US" sz="3200" dirty="0">
              <a:latin typeface="PT San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99">
                                            <p:bg/>
                                          </p:spTgt>
                                        </p:tgtEl>
                                        <p:attrNameLst>
                                          <p:attrName>style.visibility</p:attrName>
                                        </p:attrNameLst>
                                      </p:cBhvr>
                                      <p:to>
                                        <p:strVal val="visible"/>
                                      </p:to>
                                    </p:set>
                                    <p:animEffect transition="in" filter="fade">
                                      <p:cBhvr>
                                        <p:cTn id="7" dur="1000"/>
                                        <p:tgtEl>
                                          <p:spTgt spid="4399">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99">
                                            <p:txEl>
                                              <p:pRg st="0" end="0"/>
                                            </p:txEl>
                                          </p:spTgt>
                                        </p:tgtEl>
                                        <p:attrNameLst>
                                          <p:attrName>style.visibility</p:attrName>
                                        </p:attrNameLst>
                                      </p:cBhvr>
                                      <p:to>
                                        <p:strVal val="visible"/>
                                      </p:to>
                                    </p:set>
                                    <p:animEffect transition="in" filter="fade">
                                      <p:cBhvr>
                                        <p:cTn id="12" dur="1000"/>
                                        <p:tgtEl>
                                          <p:spTgt spid="439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399">
                                            <p:txEl>
                                              <p:pRg st="1" end="1"/>
                                            </p:txEl>
                                          </p:spTgt>
                                        </p:tgtEl>
                                        <p:attrNameLst>
                                          <p:attrName>style.visibility</p:attrName>
                                        </p:attrNameLst>
                                      </p:cBhvr>
                                      <p:to>
                                        <p:strVal val="visible"/>
                                      </p:to>
                                    </p:set>
                                    <p:animEffect transition="in" filter="fade">
                                      <p:cBhvr>
                                        <p:cTn id="17" dur="1000"/>
                                        <p:tgtEl>
                                          <p:spTgt spid="439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99">
                                            <p:txEl>
                                              <p:pRg st="2" end="2"/>
                                            </p:txEl>
                                          </p:spTgt>
                                        </p:tgtEl>
                                        <p:attrNameLst>
                                          <p:attrName>style.visibility</p:attrName>
                                        </p:attrNameLst>
                                      </p:cBhvr>
                                      <p:to>
                                        <p:strVal val="visible"/>
                                      </p:to>
                                    </p:set>
                                    <p:animEffect transition="in" filter="fade">
                                      <p:cBhvr>
                                        <p:cTn id="22" dur="1000"/>
                                        <p:tgtEl>
                                          <p:spTgt spid="439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399">
                                            <p:txEl>
                                              <p:pRg st="3" end="3"/>
                                            </p:txEl>
                                          </p:spTgt>
                                        </p:tgtEl>
                                        <p:attrNameLst>
                                          <p:attrName>style.visibility</p:attrName>
                                        </p:attrNameLst>
                                      </p:cBhvr>
                                      <p:to>
                                        <p:strVal val="visible"/>
                                      </p:to>
                                    </p:set>
                                    <p:animEffect transition="in" filter="fade">
                                      <p:cBhvr>
                                        <p:cTn id="27" dur="1000"/>
                                        <p:tgtEl>
                                          <p:spTgt spid="439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399">
                                            <p:txEl>
                                              <p:pRg st="4" end="4"/>
                                            </p:txEl>
                                          </p:spTgt>
                                        </p:tgtEl>
                                        <p:attrNameLst>
                                          <p:attrName>style.visibility</p:attrName>
                                        </p:attrNameLst>
                                      </p:cBhvr>
                                      <p:to>
                                        <p:strVal val="visible"/>
                                      </p:to>
                                    </p:set>
                                    <p:animEffect transition="in" filter="fade">
                                      <p:cBhvr>
                                        <p:cTn id="32" dur="1000"/>
                                        <p:tgtEl>
                                          <p:spTgt spid="4399">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399">
                                            <p:txEl>
                                              <p:pRg st="5" end="5"/>
                                            </p:txEl>
                                          </p:spTgt>
                                        </p:tgtEl>
                                        <p:attrNameLst>
                                          <p:attrName>style.visibility</p:attrName>
                                        </p:attrNameLst>
                                      </p:cBhvr>
                                      <p:to>
                                        <p:strVal val="visible"/>
                                      </p:to>
                                    </p:set>
                                    <p:animEffect transition="in" filter="fade">
                                      <p:cBhvr>
                                        <p:cTn id="37" dur="1000"/>
                                        <p:tgtEl>
                                          <p:spTgt spid="439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99" grpId="0" uiExpand="1"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9" name="Shape 4269"/>
          <p:cNvSpPr>
            <a:spLocks noGrp="1"/>
          </p:cNvSpPr>
          <p:nvPr>
            <p:ph type="title"/>
          </p:nvPr>
        </p:nvSpPr>
        <p:spPr>
          <a:xfrm>
            <a:off x="863600" y="2486926"/>
            <a:ext cx="10464801" cy="1351262"/>
          </a:xfrm>
          <a:prstGeom prst="rect">
            <a:avLst/>
          </a:prstGeom>
        </p:spPr>
        <p:txBody>
          <a:bodyPr/>
          <a:lstStyle/>
          <a:p>
            <a:pPr algn="ctr">
              <a:defRPr sz="3200"/>
            </a:pPr>
            <a:r>
              <a:rPr dirty="0"/>
              <a:t>CloudBees Jenkins Platform</a:t>
            </a:r>
            <a:br>
              <a:rPr dirty="0"/>
            </a:br>
            <a:r>
              <a:rPr sz="4000" dirty="0"/>
              <a:t>Pipeline with Docker</a:t>
            </a:r>
          </a:p>
        </p:txBody>
      </p:sp>
      <p:sp>
        <p:nvSpPr>
          <p:cNvPr id="4270" name="Shape 4270"/>
          <p:cNvSpPr/>
          <p:nvPr/>
        </p:nvSpPr>
        <p:spPr>
          <a:xfrm>
            <a:off x="863600" y="4032173"/>
            <a:ext cx="10464801" cy="1082766"/>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spAutoFit/>
          </a:bodyPr>
          <a:lstStyle>
            <a:lvl1pPr algn="ctr">
              <a:defRPr sz="6000" b="1">
                <a:solidFill>
                  <a:srgbClr val="FFFFFF"/>
                </a:solidFill>
                <a:latin typeface="PT Sans"/>
                <a:ea typeface="PT Sans"/>
                <a:cs typeface="PT Sans"/>
                <a:sym typeface="PT Sans"/>
              </a:defRPr>
            </a:lvl1pPr>
          </a:lstStyle>
          <a:p>
            <a:r>
              <a:rPr dirty="0"/>
              <a:t>Welcome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 name="Shape 4403"/>
          <p:cNvSpPr>
            <a:spLocks noGrp="1"/>
          </p:cNvSpPr>
          <p:nvPr>
            <p:ph type="title"/>
          </p:nvPr>
        </p:nvSpPr>
        <p:spPr>
          <a:xfrm>
            <a:off x="917867" y="1928297"/>
            <a:ext cx="10464801" cy="2111103"/>
          </a:xfrm>
          <a:prstGeom prst="rect">
            <a:avLst/>
          </a:prstGeom>
        </p:spPr>
        <p:txBody>
          <a:bodyPr/>
          <a:lstStyle/>
          <a:p>
            <a:pPr algn="ctr" defTabSz="859536">
              <a:defRPr sz="2350"/>
            </a:pPr>
            <a:r>
              <a:rPr dirty="0"/>
              <a:t>Pipeline with Docker</a:t>
            </a:r>
            <a:br>
              <a:rPr dirty="0"/>
            </a:br>
            <a:r>
              <a:rPr sz="2632" dirty="0"/>
              <a:t>Day 1</a:t>
            </a:r>
            <a:br>
              <a:rPr sz="2632" dirty="0"/>
            </a:br>
            <a:endParaRPr sz="3008" dirty="0"/>
          </a:p>
          <a:p>
            <a:pPr algn="ctr" defTabSz="859536">
              <a:defRPr sz="4041"/>
            </a:pPr>
            <a:r>
              <a:rPr b="1" dirty="0"/>
              <a:t>Exercise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5" name="Shape 4405"/>
          <p:cNvSpPr>
            <a:spLocks noGrp="1"/>
          </p:cNvSpPr>
          <p:nvPr>
            <p:ph type="title"/>
          </p:nvPr>
        </p:nvSpPr>
        <p:spPr>
          <a:xfrm>
            <a:off x="2123087" y="833967"/>
            <a:ext cx="8227501" cy="836099"/>
          </a:xfrm>
          <a:prstGeom prst="rect">
            <a:avLst/>
          </a:prstGeom>
          <a:solidFill>
            <a:schemeClr val="accent5">
              <a:lumMod val="20000"/>
              <a:lumOff val="80000"/>
            </a:schemeClr>
          </a:solidFill>
        </p:spPr>
        <p:txBody>
          <a:bodyPr/>
          <a:lstStyle/>
          <a:p>
            <a:r>
              <a:rPr b="1" dirty="0"/>
              <a:t>Day 1 – Exercise </a:t>
            </a:r>
          </a:p>
        </p:txBody>
      </p:sp>
      <p:sp>
        <p:nvSpPr>
          <p:cNvPr id="4406" name="Shape 4406"/>
          <p:cNvSpPr/>
          <p:nvPr/>
        </p:nvSpPr>
        <p:spPr>
          <a:xfrm>
            <a:off x="2123086" y="2202340"/>
            <a:ext cx="8975837" cy="3046984"/>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180473" indent="-180473">
              <a:lnSpc>
                <a:spcPct val="150000"/>
              </a:lnSpc>
              <a:buSzPct val="100000"/>
              <a:buChar char="•"/>
              <a:defRPr sz="4100"/>
            </a:pPr>
            <a:r>
              <a:rPr lang="en-US" sz="3200" dirty="0" smtClean="0">
                <a:latin typeface="PT Sans"/>
              </a:rPr>
              <a:t>Create A New Pipeline Job</a:t>
            </a:r>
          </a:p>
          <a:p>
            <a:pPr marL="180473" indent="-180473">
              <a:lnSpc>
                <a:spcPct val="150000"/>
              </a:lnSpc>
              <a:buSzPct val="100000"/>
              <a:buChar char="•"/>
              <a:defRPr sz="4100"/>
            </a:pPr>
            <a:r>
              <a:rPr lang="en-US" sz="3200" dirty="0" smtClean="0">
                <a:latin typeface="PT Sans"/>
              </a:rPr>
              <a:t>Explore The Pipeline Syntax</a:t>
            </a:r>
          </a:p>
          <a:p>
            <a:pPr marL="180473" indent="-180473">
              <a:lnSpc>
                <a:spcPct val="150000"/>
              </a:lnSpc>
              <a:buSzPct val="100000"/>
              <a:buChar char="•"/>
              <a:defRPr sz="4100"/>
            </a:pPr>
            <a:r>
              <a:rPr lang="en-US" sz="3200" dirty="0" smtClean="0">
                <a:latin typeface="PT Sans"/>
              </a:rPr>
              <a:t>Implement A Simple Pipeline</a:t>
            </a:r>
          </a:p>
          <a:p>
            <a:pPr marL="180473" indent="-180473">
              <a:lnSpc>
                <a:spcPct val="150000"/>
              </a:lnSpc>
              <a:buSzPct val="100000"/>
              <a:buChar char="•"/>
              <a:defRPr sz="4100"/>
            </a:pPr>
            <a:r>
              <a:rPr lang="en-US" sz="3200" dirty="0" smtClean="0">
                <a:latin typeface="PT Sans"/>
              </a:rPr>
              <a:t>Send Results To </a:t>
            </a:r>
            <a:r>
              <a:rPr lang="en-US" sz="3200" u="sng" dirty="0" err="1" smtClean="0">
                <a:solidFill>
                  <a:srgbClr val="0000FF"/>
                </a:solidFill>
                <a:uFill>
                  <a:solidFill>
                    <a:srgbClr val="0000FF"/>
                  </a:solidFill>
                </a:uFill>
                <a:latin typeface="PT Sans"/>
              </a:rPr>
              <a:t>v</a:t>
            </a:r>
            <a:r>
              <a:rPr lang="en-US" sz="3200" u="sng" dirty="0" err="1" smtClean="0">
                <a:solidFill>
                  <a:srgbClr val="0000FF"/>
                </a:solidFill>
                <a:uFill>
                  <a:solidFill>
                    <a:srgbClr val="0000FF"/>
                  </a:solidFill>
                </a:uFill>
                <a:latin typeface="PT Sans"/>
                <a:hlinkClick r:id="rId3"/>
              </a:rPr>
              <a:t>farcic@cloudbees.com</a:t>
            </a:r>
            <a:endParaRPr lang="en-US" sz="3200" u="sng" dirty="0">
              <a:solidFill>
                <a:srgbClr val="0000FF"/>
              </a:solidFill>
              <a:uFill>
                <a:solidFill>
                  <a:srgbClr val="0000FF"/>
                </a:solidFill>
              </a:uFill>
              <a:latin typeface="PT Sans"/>
              <a:hlinkClick r:id="rId3"/>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406">
                                            <p:bg/>
                                          </p:spTgt>
                                        </p:tgtEl>
                                        <p:attrNameLst>
                                          <p:attrName>style.visibility</p:attrName>
                                        </p:attrNameLst>
                                      </p:cBhvr>
                                      <p:to>
                                        <p:strVal val="visible"/>
                                      </p:to>
                                    </p:set>
                                    <p:animEffect transition="in" filter="fade">
                                      <p:cBhvr>
                                        <p:cTn id="7" dur="2000"/>
                                        <p:tgtEl>
                                          <p:spTgt spid="4406">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06">
                                            <p:txEl>
                                              <p:pRg st="0" end="0"/>
                                            </p:txEl>
                                          </p:spTgt>
                                        </p:tgtEl>
                                        <p:attrNameLst>
                                          <p:attrName>style.visibility</p:attrName>
                                        </p:attrNameLst>
                                      </p:cBhvr>
                                      <p:to>
                                        <p:strVal val="visible"/>
                                      </p:to>
                                    </p:set>
                                    <p:animEffect transition="in" filter="fade">
                                      <p:cBhvr>
                                        <p:cTn id="12" dur="2000"/>
                                        <p:tgtEl>
                                          <p:spTgt spid="440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406">
                                            <p:txEl>
                                              <p:pRg st="1" end="1"/>
                                            </p:txEl>
                                          </p:spTgt>
                                        </p:tgtEl>
                                        <p:attrNameLst>
                                          <p:attrName>style.visibility</p:attrName>
                                        </p:attrNameLst>
                                      </p:cBhvr>
                                      <p:to>
                                        <p:strVal val="visible"/>
                                      </p:to>
                                    </p:set>
                                    <p:animEffect transition="in" filter="fade">
                                      <p:cBhvr>
                                        <p:cTn id="17" dur="2000"/>
                                        <p:tgtEl>
                                          <p:spTgt spid="440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406">
                                            <p:txEl>
                                              <p:pRg st="2" end="2"/>
                                            </p:txEl>
                                          </p:spTgt>
                                        </p:tgtEl>
                                        <p:attrNameLst>
                                          <p:attrName>style.visibility</p:attrName>
                                        </p:attrNameLst>
                                      </p:cBhvr>
                                      <p:to>
                                        <p:strVal val="visible"/>
                                      </p:to>
                                    </p:set>
                                    <p:animEffect transition="in" filter="fade">
                                      <p:cBhvr>
                                        <p:cTn id="22" dur="2000"/>
                                        <p:tgtEl>
                                          <p:spTgt spid="440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406">
                                            <p:txEl>
                                              <p:pRg st="3" end="3"/>
                                            </p:txEl>
                                          </p:spTgt>
                                        </p:tgtEl>
                                        <p:attrNameLst>
                                          <p:attrName>style.visibility</p:attrName>
                                        </p:attrNameLst>
                                      </p:cBhvr>
                                      <p:to>
                                        <p:strVal val="visible"/>
                                      </p:to>
                                    </p:set>
                                    <p:animEffect transition="in" filter="fade">
                                      <p:cBhvr>
                                        <p:cTn id="27" dur="2000"/>
                                        <p:tgtEl>
                                          <p:spTgt spid="440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6" grpId="0" uiExpand="1" build="p"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5" name="Shape 4415"/>
          <p:cNvSpPr>
            <a:spLocks noGrp="1"/>
          </p:cNvSpPr>
          <p:nvPr>
            <p:ph type="title"/>
          </p:nvPr>
        </p:nvSpPr>
        <p:spPr>
          <a:xfrm>
            <a:off x="863600" y="2126525"/>
            <a:ext cx="10464801" cy="2504422"/>
          </a:xfrm>
          <a:prstGeom prst="rect">
            <a:avLst/>
          </a:prstGeom>
        </p:spPr>
        <p:txBody>
          <a:bodyPr/>
          <a:lstStyle/>
          <a:p>
            <a:pPr algn="ctr">
              <a:defRPr sz="2800"/>
            </a:pPr>
            <a:r>
              <a:rPr dirty="0"/>
              <a:t>Pipeline with Docker</a:t>
            </a:r>
            <a:br>
              <a:rPr dirty="0"/>
            </a:br>
            <a:r>
              <a:rPr sz="3200" dirty="0"/>
              <a:t>Day 2</a:t>
            </a:r>
            <a:br>
              <a:rPr sz="3200" dirty="0"/>
            </a:br>
            <a:endParaRPr sz="3200" dirty="0"/>
          </a:p>
          <a:p>
            <a:pPr algn="ctr">
              <a:defRPr sz="5300"/>
            </a:pPr>
            <a:r>
              <a:rPr sz="4800" b="1" dirty="0"/>
              <a:t>Docker 101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6" name="Shape 4276"/>
          <p:cNvSpPr>
            <a:spLocks noGrp="1"/>
          </p:cNvSpPr>
          <p:nvPr>
            <p:ph type="body" sz="half" idx="1"/>
          </p:nvPr>
        </p:nvSpPr>
        <p:spPr>
          <a:xfrm>
            <a:off x="798781" y="1461028"/>
            <a:ext cx="5364399" cy="3856070"/>
          </a:xfrm>
          <a:prstGeom prst="rect">
            <a:avLst/>
          </a:prstGeom>
        </p:spPr>
        <p:txBody>
          <a:bodyPr>
            <a:normAutofit/>
          </a:bodyPr>
          <a:lstStyle/>
          <a:p>
            <a:pPr>
              <a:lnSpc>
                <a:spcPct val="90000"/>
              </a:lnSpc>
              <a:defRPr b="1">
                <a:solidFill>
                  <a:srgbClr val="006098"/>
                </a:solidFill>
              </a:defRPr>
            </a:pPr>
            <a:r>
              <a:rPr sz="2800" dirty="0">
                <a:latin typeface="PT Sans"/>
              </a:rPr>
              <a:t>You Will Learn</a:t>
            </a:r>
            <a:r>
              <a:rPr sz="2800" dirty="0" smtClean="0">
                <a:latin typeface="PT Sans"/>
              </a:rPr>
              <a:t>:</a:t>
            </a:r>
            <a:endParaRPr sz="2800" dirty="0">
              <a:latin typeface="PT Sans"/>
            </a:endParaRPr>
          </a:p>
          <a:p>
            <a:pPr marL="342900" indent="-342900">
              <a:lnSpc>
                <a:spcPct val="180000"/>
              </a:lnSpc>
              <a:buSzPct val="100000"/>
              <a:buFont typeface="Arial"/>
              <a:buChar char="•"/>
              <a:defRPr sz="2400"/>
            </a:pPr>
            <a:r>
              <a:rPr lang="en-US" b="0" dirty="0" smtClean="0">
                <a:latin typeface="PT Sans"/>
              </a:rPr>
              <a:t>How to Prepare the environments</a:t>
            </a:r>
            <a:endParaRPr b="0" dirty="0">
              <a:latin typeface="PT Sans"/>
            </a:endParaRPr>
          </a:p>
          <a:p>
            <a:pPr marL="342900" indent="-342900">
              <a:lnSpc>
                <a:spcPct val="180000"/>
              </a:lnSpc>
              <a:buSzPct val="100000"/>
              <a:buFont typeface="Arial"/>
              <a:buChar char="•"/>
              <a:defRPr sz="2400"/>
            </a:pPr>
            <a:r>
              <a:rPr lang="en-US" b="0" dirty="0" smtClean="0">
                <a:latin typeface="PT Sans"/>
              </a:rPr>
              <a:t>Docker containers</a:t>
            </a:r>
            <a:endParaRPr b="0" dirty="0">
              <a:latin typeface="PT Sans"/>
            </a:endParaRPr>
          </a:p>
          <a:p>
            <a:pPr marL="342900" indent="-342900">
              <a:lnSpc>
                <a:spcPct val="180000"/>
              </a:lnSpc>
              <a:buSzPct val="100000"/>
              <a:buFont typeface="Arial"/>
              <a:buChar char="•"/>
              <a:defRPr sz="2400"/>
            </a:pPr>
            <a:r>
              <a:rPr lang="en-US" b="0" dirty="0" smtClean="0">
                <a:latin typeface="PT Sans"/>
              </a:rPr>
              <a:t>Docker use cases</a:t>
            </a:r>
            <a:endParaRPr b="0" dirty="0">
              <a:latin typeface="PT Sans"/>
            </a:endParaRPr>
          </a:p>
          <a:p>
            <a:pPr marL="342900" indent="-342900">
              <a:lnSpc>
                <a:spcPct val="180000"/>
              </a:lnSpc>
              <a:buSzPct val="100000"/>
              <a:buFont typeface="Arial"/>
              <a:buChar char="•"/>
              <a:defRPr sz="2400"/>
            </a:pPr>
            <a:r>
              <a:rPr lang="en-US" b="0" dirty="0" smtClean="0">
                <a:latin typeface="PT Sans"/>
              </a:rPr>
              <a:t>Docker tools</a:t>
            </a:r>
            <a:endParaRPr b="0" dirty="0">
              <a:latin typeface="PT Sans"/>
            </a:endParaRPr>
          </a:p>
        </p:txBody>
      </p:sp>
      <p:sp>
        <p:nvSpPr>
          <p:cNvPr id="4277" name="Shape 4277"/>
          <p:cNvSpPr>
            <a:spLocks noGrp="1"/>
          </p:cNvSpPr>
          <p:nvPr>
            <p:ph type="body" idx="13"/>
          </p:nvPr>
        </p:nvSpPr>
        <p:spPr>
          <a:xfrm>
            <a:off x="6404382" y="1461028"/>
            <a:ext cx="5364403" cy="4402563"/>
          </a:xfrm>
          <a:prstGeom prst="rect">
            <a:avLst/>
          </a:prstGeom>
          <a:extLst>
            <a:ext uri="{C572A759-6A51-4108-AA02-DFA0A04FC94B}">
              <ma14:wrappingTextBoxFlag xmlns:ma14="http://schemas.microsoft.com/office/mac/drawingml/2011/main" val="1"/>
            </a:ext>
          </a:extLst>
        </p:spPr>
        <p:txBody>
          <a:bodyPr>
            <a:normAutofit/>
          </a:bodyPr>
          <a:lstStyle/>
          <a:p>
            <a:pPr marL="182879" indent="-182879">
              <a:lnSpc>
                <a:spcPct val="99000"/>
              </a:lnSpc>
              <a:spcBef>
                <a:spcPts val="0"/>
              </a:spcBef>
              <a:buSzTx/>
              <a:buNone/>
              <a:defRPr sz="2700" b="1">
                <a:solidFill>
                  <a:srgbClr val="006098"/>
                </a:solidFill>
                <a:latin typeface="PT Sans"/>
                <a:ea typeface="PT Sans"/>
                <a:cs typeface="PT Sans"/>
                <a:sym typeface="PT Sans"/>
              </a:defRPr>
            </a:pPr>
            <a:r>
              <a:rPr lang="en-US" dirty="0">
                <a:latin typeface="PT Sans"/>
              </a:rPr>
              <a:t>Y</a:t>
            </a:r>
            <a:r>
              <a:rPr dirty="0" smtClean="0">
                <a:latin typeface="PT Sans"/>
              </a:rPr>
              <a:t>ou </a:t>
            </a:r>
            <a:r>
              <a:rPr dirty="0">
                <a:latin typeface="PT Sans"/>
              </a:rPr>
              <a:t>Will Be Able To:</a:t>
            </a:r>
          </a:p>
          <a:p>
            <a:pPr>
              <a:lnSpc>
                <a:spcPct val="180000"/>
              </a:lnSpc>
              <a:defRPr sz="2500"/>
            </a:pPr>
            <a:r>
              <a:rPr lang="en-US" sz="2400" dirty="0" smtClean="0">
                <a:latin typeface="PT Sans"/>
              </a:rPr>
              <a:t>Prepare The Pipeline Environments</a:t>
            </a:r>
          </a:p>
          <a:p>
            <a:pPr>
              <a:lnSpc>
                <a:spcPct val="180000"/>
              </a:lnSpc>
              <a:defRPr sz="2500"/>
            </a:pPr>
            <a:r>
              <a:rPr lang="en-US" sz="2400" dirty="0" smtClean="0">
                <a:latin typeface="PT Sans"/>
              </a:rPr>
              <a:t> Understand Docker Containers And Use Cases</a:t>
            </a:r>
          </a:p>
          <a:p>
            <a:pPr>
              <a:lnSpc>
                <a:spcPct val="180000"/>
              </a:lnSpc>
              <a:defRPr sz="2500"/>
            </a:pPr>
            <a:r>
              <a:rPr lang="en-US" sz="2400" dirty="0" smtClean="0">
                <a:latin typeface="PT Sans"/>
              </a:rPr>
              <a:t>Have A Working Knowledge Of Docker Tools</a:t>
            </a:r>
            <a:endParaRPr lang="en-US" sz="2400" dirty="0">
              <a:latin typeface="PT Sans"/>
            </a:endParaRPr>
          </a:p>
        </p:txBody>
      </p:sp>
      <p:sp>
        <p:nvSpPr>
          <p:cNvPr id="10" name="Shape 4275"/>
          <p:cNvSpPr>
            <a:spLocks noGrp="1"/>
          </p:cNvSpPr>
          <p:nvPr>
            <p:ph type="title"/>
          </p:nvPr>
        </p:nvSpPr>
        <p:spPr>
          <a:xfrm>
            <a:off x="798781" y="369018"/>
            <a:ext cx="10970004" cy="836099"/>
          </a:xfrm>
          <a:prstGeom prst="rect">
            <a:avLst/>
          </a:prstGeom>
          <a:solidFill>
            <a:srgbClr val="DEEBF7"/>
          </a:solidFill>
        </p:spPr>
        <p:txBody>
          <a:bodyPr>
            <a:normAutofit/>
          </a:bodyPr>
          <a:lstStyle>
            <a:lvl1pPr algn="ctr">
              <a:defRPr sz="4400" b="1"/>
            </a:lvl1pPr>
          </a:lstStyle>
          <a:p>
            <a:r>
              <a:rPr lang="en-US" sz="4000" dirty="0" smtClean="0">
                <a:ln>
                  <a:solidFill>
                    <a:schemeClr val="bg1">
                      <a:lumMod val="65000"/>
                    </a:schemeClr>
                  </a:solidFill>
                </a:ln>
                <a:solidFill>
                  <a:srgbClr val="C00000"/>
                </a:solidFill>
                <a:latin typeface="PT Sans"/>
              </a:rPr>
              <a:t>Docker</a:t>
            </a:r>
            <a:r>
              <a:rPr sz="4000" dirty="0" smtClean="0">
                <a:ln>
                  <a:solidFill>
                    <a:schemeClr val="bg1">
                      <a:lumMod val="65000"/>
                    </a:schemeClr>
                  </a:solidFill>
                </a:ln>
                <a:solidFill>
                  <a:srgbClr val="C00000"/>
                </a:solidFill>
                <a:latin typeface="PT Sans"/>
              </a:rPr>
              <a:t> </a:t>
            </a:r>
            <a:r>
              <a:rPr sz="4000" dirty="0">
                <a:ln>
                  <a:solidFill>
                    <a:schemeClr val="bg1">
                      <a:lumMod val="65000"/>
                    </a:schemeClr>
                  </a:solidFill>
                </a:ln>
                <a:solidFill>
                  <a:srgbClr val="C00000"/>
                </a:solidFill>
                <a:latin typeface="PT Sans"/>
              </a:rPr>
              <a:t>101 – In this Unit:</a:t>
            </a:r>
          </a:p>
        </p:txBody>
      </p:sp>
    </p:spTree>
    <p:extLst>
      <p:ext uri="{BB962C8B-B14F-4D97-AF65-F5344CB8AC3E}">
        <p14:creationId xmlns:p14="http://schemas.microsoft.com/office/powerpoint/2010/main" val="232724208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276">
                                            <p:bg/>
                                          </p:spTgt>
                                        </p:tgtEl>
                                        <p:attrNameLst>
                                          <p:attrName>style.visibility</p:attrName>
                                        </p:attrNameLst>
                                      </p:cBhvr>
                                      <p:to>
                                        <p:strVal val="visible"/>
                                      </p:to>
                                    </p:set>
                                    <p:animEffect transition="in" filter="fade">
                                      <p:cBhvr>
                                        <p:cTn id="7" dur="1250"/>
                                        <p:tgtEl>
                                          <p:spTgt spid="4276">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76">
                                            <p:txEl>
                                              <p:pRg st="0" end="0"/>
                                            </p:txEl>
                                          </p:spTgt>
                                        </p:tgtEl>
                                        <p:attrNameLst>
                                          <p:attrName>style.visibility</p:attrName>
                                        </p:attrNameLst>
                                      </p:cBhvr>
                                      <p:to>
                                        <p:strVal val="visible"/>
                                      </p:to>
                                    </p:set>
                                    <p:animEffect transition="in" filter="fade">
                                      <p:cBhvr>
                                        <p:cTn id="10" dur="1250"/>
                                        <p:tgtEl>
                                          <p:spTgt spid="427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276">
                                            <p:txEl>
                                              <p:pRg st="1" end="1"/>
                                            </p:txEl>
                                          </p:spTgt>
                                        </p:tgtEl>
                                        <p:attrNameLst>
                                          <p:attrName>style.visibility</p:attrName>
                                        </p:attrNameLst>
                                      </p:cBhvr>
                                      <p:to>
                                        <p:strVal val="visible"/>
                                      </p:to>
                                    </p:set>
                                    <p:animEffect transition="in" filter="fade">
                                      <p:cBhvr>
                                        <p:cTn id="13" dur="1250"/>
                                        <p:tgtEl>
                                          <p:spTgt spid="4276">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276">
                                            <p:txEl>
                                              <p:pRg st="2" end="2"/>
                                            </p:txEl>
                                          </p:spTgt>
                                        </p:tgtEl>
                                        <p:attrNameLst>
                                          <p:attrName>style.visibility</p:attrName>
                                        </p:attrNameLst>
                                      </p:cBhvr>
                                      <p:to>
                                        <p:strVal val="visible"/>
                                      </p:to>
                                    </p:set>
                                    <p:animEffect transition="in" filter="fade">
                                      <p:cBhvr>
                                        <p:cTn id="16" dur="1250"/>
                                        <p:tgtEl>
                                          <p:spTgt spid="4276">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76">
                                            <p:txEl>
                                              <p:pRg st="3" end="3"/>
                                            </p:txEl>
                                          </p:spTgt>
                                        </p:tgtEl>
                                        <p:attrNameLst>
                                          <p:attrName>style.visibility</p:attrName>
                                        </p:attrNameLst>
                                      </p:cBhvr>
                                      <p:to>
                                        <p:strVal val="visible"/>
                                      </p:to>
                                    </p:set>
                                    <p:animEffect transition="in" filter="fade">
                                      <p:cBhvr>
                                        <p:cTn id="19" dur="1250"/>
                                        <p:tgtEl>
                                          <p:spTgt spid="4276">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76">
                                            <p:txEl>
                                              <p:pRg st="4" end="4"/>
                                            </p:txEl>
                                          </p:spTgt>
                                        </p:tgtEl>
                                        <p:attrNameLst>
                                          <p:attrName>style.visibility</p:attrName>
                                        </p:attrNameLst>
                                      </p:cBhvr>
                                      <p:to>
                                        <p:strVal val="visible"/>
                                      </p:to>
                                    </p:set>
                                    <p:animEffect transition="in" filter="fade">
                                      <p:cBhvr>
                                        <p:cTn id="22" dur="1250"/>
                                        <p:tgtEl>
                                          <p:spTgt spid="427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277">
                                            <p:bg/>
                                          </p:spTgt>
                                        </p:tgtEl>
                                        <p:attrNameLst>
                                          <p:attrName>style.visibility</p:attrName>
                                        </p:attrNameLst>
                                      </p:cBhvr>
                                      <p:to>
                                        <p:strVal val="visible"/>
                                      </p:to>
                                    </p:set>
                                    <p:animEffect transition="in" filter="fade">
                                      <p:cBhvr>
                                        <p:cTn id="27" dur="1250"/>
                                        <p:tgtEl>
                                          <p:spTgt spid="4277">
                                            <p:bg/>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277">
                                            <p:txEl>
                                              <p:pRg st="0" end="0"/>
                                            </p:txEl>
                                          </p:spTgt>
                                        </p:tgtEl>
                                        <p:attrNameLst>
                                          <p:attrName>style.visibility</p:attrName>
                                        </p:attrNameLst>
                                      </p:cBhvr>
                                      <p:to>
                                        <p:strVal val="visible"/>
                                      </p:to>
                                    </p:set>
                                    <p:animEffect transition="in" filter="fade">
                                      <p:cBhvr>
                                        <p:cTn id="30" dur="1250"/>
                                        <p:tgtEl>
                                          <p:spTgt spid="4277">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277">
                                            <p:txEl>
                                              <p:pRg st="1" end="1"/>
                                            </p:txEl>
                                          </p:spTgt>
                                        </p:tgtEl>
                                        <p:attrNameLst>
                                          <p:attrName>style.visibility</p:attrName>
                                        </p:attrNameLst>
                                      </p:cBhvr>
                                      <p:to>
                                        <p:strVal val="visible"/>
                                      </p:to>
                                    </p:set>
                                    <p:animEffect transition="in" filter="fade">
                                      <p:cBhvr>
                                        <p:cTn id="33" dur="1250"/>
                                        <p:tgtEl>
                                          <p:spTgt spid="4277">
                                            <p:txEl>
                                              <p:pRg st="1" end="1"/>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277">
                                            <p:txEl>
                                              <p:pRg st="2" end="2"/>
                                            </p:txEl>
                                          </p:spTgt>
                                        </p:tgtEl>
                                        <p:attrNameLst>
                                          <p:attrName>style.visibility</p:attrName>
                                        </p:attrNameLst>
                                      </p:cBhvr>
                                      <p:to>
                                        <p:strVal val="visible"/>
                                      </p:to>
                                    </p:set>
                                    <p:animEffect transition="in" filter="fade">
                                      <p:cBhvr>
                                        <p:cTn id="36" dur="1250"/>
                                        <p:tgtEl>
                                          <p:spTgt spid="4277">
                                            <p:txEl>
                                              <p:pRg st="2" end="2"/>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277">
                                            <p:txEl>
                                              <p:pRg st="3" end="3"/>
                                            </p:txEl>
                                          </p:spTgt>
                                        </p:tgtEl>
                                        <p:attrNameLst>
                                          <p:attrName>style.visibility</p:attrName>
                                        </p:attrNameLst>
                                      </p:cBhvr>
                                      <p:to>
                                        <p:strVal val="visible"/>
                                      </p:to>
                                    </p:set>
                                    <p:animEffect transition="in" filter="fade">
                                      <p:cBhvr>
                                        <p:cTn id="39" dur="1250"/>
                                        <p:tgtEl>
                                          <p:spTgt spid="427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6" grpId="0" uiExpand="1" build="allAtOnce" animBg="1"/>
      <p:bldP spid="4277" grpId="0" uiExpand="1" build="allAtOnce"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4" name="Shape 4424"/>
          <p:cNvSpPr>
            <a:spLocks noGrp="1"/>
          </p:cNvSpPr>
          <p:nvPr>
            <p:ph type="title"/>
          </p:nvPr>
        </p:nvSpPr>
        <p:spPr>
          <a:xfrm>
            <a:off x="798781" y="833967"/>
            <a:ext cx="10970004" cy="836099"/>
          </a:xfrm>
          <a:prstGeom prst="rect">
            <a:avLst/>
          </a:prstGeom>
          <a:solidFill>
            <a:schemeClr val="accent5">
              <a:lumMod val="20000"/>
              <a:lumOff val="80000"/>
            </a:schemeClr>
          </a:solidFill>
        </p:spPr>
        <p:txBody>
          <a:bodyPr/>
          <a:lstStyle/>
          <a:p>
            <a:r>
              <a:rPr b="1" dirty="0"/>
              <a:t>Review Of Day 1 Concepts And Exercise</a:t>
            </a:r>
          </a:p>
        </p:txBody>
      </p:sp>
      <p:sp>
        <p:nvSpPr>
          <p:cNvPr id="4425" name="Shape 4425"/>
          <p:cNvSpPr/>
          <p:nvPr/>
        </p:nvSpPr>
        <p:spPr>
          <a:xfrm>
            <a:off x="2581188" y="1512182"/>
            <a:ext cx="4989503" cy="542455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180473" indent="-180473">
              <a:lnSpc>
                <a:spcPct val="150000"/>
              </a:lnSpc>
              <a:buSzPct val="100000"/>
              <a:buChar char="•"/>
              <a:defRPr sz="3300"/>
            </a:pPr>
            <a:r>
              <a:rPr lang="en-US" dirty="0" smtClean="0"/>
              <a:t> </a:t>
            </a:r>
            <a:r>
              <a:rPr dirty="0" smtClean="0"/>
              <a:t>CD </a:t>
            </a:r>
            <a:r>
              <a:rPr dirty="0"/>
              <a:t>pipeline</a:t>
            </a:r>
          </a:p>
          <a:p>
            <a:pPr marL="180473" indent="-180473">
              <a:lnSpc>
                <a:spcPct val="150000"/>
              </a:lnSpc>
              <a:buSzPct val="100000"/>
              <a:buChar char="•"/>
              <a:defRPr sz="3300"/>
            </a:pPr>
            <a:r>
              <a:rPr lang="en-US" dirty="0" smtClean="0"/>
              <a:t> </a:t>
            </a:r>
            <a:r>
              <a:rPr dirty="0" smtClean="0"/>
              <a:t>Older </a:t>
            </a:r>
            <a:r>
              <a:rPr dirty="0"/>
              <a:t>solutions</a:t>
            </a:r>
          </a:p>
          <a:p>
            <a:pPr marL="180473" indent="-180473">
              <a:lnSpc>
                <a:spcPct val="150000"/>
              </a:lnSpc>
              <a:buSzPct val="100000"/>
              <a:buChar char="•"/>
              <a:defRPr sz="3300"/>
            </a:pPr>
            <a:r>
              <a:rPr lang="en-US" dirty="0" smtClean="0"/>
              <a:t> </a:t>
            </a:r>
            <a:r>
              <a:rPr dirty="0" smtClean="0"/>
              <a:t>Build </a:t>
            </a:r>
            <a:r>
              <a:rPr dirty="0"/>
              <a:t>Flow plugin</a:t>
            </a:r>
          </a:p>
          <a:p>
            <a:pPr marL="180473" indent="-180473">
              <a:lnSpc>
                <a:spcPct val="150000"/>
              </a:lnSpc>
              <a:buSzPct val="100000"/>
              <a:buChar char="•"/>
              <a:defRPr sz="3300"/>
            </a:pPr>
            <a:r>
              <a:rPr lang="en-US" dirty="0" smtClean="0"/>
              <a:t> </a:t>
            </a:r>
            <a:r>
              <a:rPr dirty="0" smtClean="0"/>
              <a:t>CloudBees </a:t>
            </a:r>
            <a:r>
              <a:rPr dirty="0"/>
              <a:t>Pipeline Plugin</a:t>
            </a:r>
          </a:p>
          <a:p>
            <a:pPr marL="180473" indent="-180473">
              <a:lnSpc>
                <a:spcPct val="150000"/>
              </a:lnSpc>
              <a:buSzPct val="100000"/>
              <a:buChar char="•"/>
              <a:defRPr sz="3300"/>
            </a:pPr>
            <a:r>
              <a:rPr lang="en-US" dirty="0" smtClean="0"/>
              <a:t> </a:t>
            </a:r>
            <a:r>
              <a:rPr dirty="0" smtClean="0"/>
              <a:t>Create </a:t>
            </a:r>
            <a:r>
              <a:rPr dirty="0"/>
              <a:t>Pipeline jobs</a:t>
            </a:r>
          </a:p>
          <a:p>
            <a:pPr marL="180473" indent="-180473">
              <a:lnSpc>
                <a:spcPct val="150000"/>
              </a:lnSpc>
              <a:buSzPct val="100000"/>
              <a:buChar char="•"/>
              <a:defRPr sz="3300"/>
            </a:pPr>
            <a:r>
              <a:rPr lang="en-US" dirty="0" smtClean="0"/>
              <a:t> </a:t>
            </a:r>
            <a:r>
              <a:rPr dirty="0" smtClean="0"/>
              <a:t>Use </a:t>
            </a:r>
            <a:r>
              <a:rPr dirty="0"/>
              <a:t>the Snippet Generator</a:t>
            </a:r>
          </a:p>
          <a:p>
            <a:pPr marL="180473" indent="-180473">
              <a:lnSpc>
                <a:spcPct val="150000"/>
              </a:lnSpc>
              <a:buSzPct val="100000"/>
              <a:buChar char="•"/>
              <a:defRPr sz="3300"/>
            </a:pPr>
            <a:r>
              <a:rPr lang="en-US" dirty="0" smtClean="0"/>
              <a:t> </a:t>
            </a:r>
            <a:r>
              <a:rPr dirty="0" smtClean="0"/>
              <a:t>Exercise</a:t>
            </a: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425">
                                            <p:bg/>
                                          </p:spTgt>
                                        </p:tgtEl>
                                        <p:attrNameLst>
                                          <p:attrName>style.visibility</p:attrName>
                                        </p:attrNameLst>
                                      </p:cBhvr>
                                      <p:to>
                                        <p:strVal val="visible"/>
                                      </p:to>
                                    </p:set>
                                    <p:animEffect transition="in" filter="fade">
                                      <p:cBhvr>
                                        <p:cTn id="7" dur="1000"/>
                                        <p:tgtEl>
                                          <p:spTgt spid="4425">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25">
                                            <p:txEl>
                                              <p:pRg st="0" end="0"/>
                                            </p:txEl>
                                          </p:spTgt>
                                        </p:tgtEl>
                                        <p:attrNameLst>
                                          <p:attrName>style.visibility</p:attrName>
                                        </p:attrNameLst>
                                      </p:cBhvr>
                                      <p:to>
                                        <p:strVal val="visible"/>
                                      </p:to>
                                    </p:set>
                                    <p:animEffect transition="in" filter="fade">
                                      <p:cBhvr>
                                        <p:cTn id="12" dur="1000"/>
                                        <p:tgtEl>
                                          <p:spTgt spid="442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425">
                                            <p:txEl>
                                              <p:pRg st="1" end="1"/>
                                            </p:txEl>
                                          </p:spTgt>
                                        </p:tgtEl>
                                        <p:attrNameLst>
                                          <p:attrName>style.visibility</p:attrName>
                                        </p:attrNameLst>
                                      </p:cBhvr>
                                      <p:to>
                                        <p:strVal val="visible"/>
                                      </p:to>
                                    </p:set>
                                    <p:animEffect transition="in" filter="fade">
                                      <p:cBhvr>
                                        <p:cTn id="17" dur="1000"/>
                                        <p:tgtEl>
                                          <p:spTgt spid="442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425">
                                            <p:txEl>
                                              <p:pRg st="2" end="2"/>
                                            </p:txEl>
                                          </p:spTgt>
                                        </p:tgtEl>
                                        <p:attrNameLst>
                                          <p:attrName>style.visibility</p:attrName>
                                        </p:attrNameLst>
                                      </p:cBhvr>
                                      <p:to>
                                        <p:strVal val="visible"/>
                                      </p:to>
                                    </p:set>
                                    <p:animEffect transition="in" filter="fade">
                                      <p:cBhvr>
                                        <p:cTn id="22" dur="1000"/>
                                        <p:tgtEl>
                                          <p:spTgt spid="442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425">
                                            <p:txEl>
                                              <p:pRg st="3" end="3"/>
                                            </p:txEl>
                                          </p:spTgt>
                                        </p:tgtEl>
                                        <p:attrNameLst>
                                          <p:attrName>style.visibility</p:attrName>
                                        </p:attrNameLst>
                                      </p:cBhvr>
                                      <p:to>
                                        <p:strVal val="visible"/>
                                      </p:to>
                                    </p:set>
                                    <p:animEffect transition="in" filter="fade">
                                      <p:cBhvr>
                                        <p:cTn id="27" dur="1000"/>
                                        <p:tgtEl>
                                          <p:spTgt spid="442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425">
                                            <p:txEl>
                                              <p:pRg st="4" end="4"/>
                                            </p:txEl>
                                          </p:spTgt>
                                        </p:tgtEl>
                                        <p:attrNameLst>
                                          <p:attrName>style.visibility</p:attrName>
                                        </p:attrNameLst>
                                      </p:cBhvr>
                                      <p:to>
                                        <p:strVal val="visible"/>
                                      </p:to>
                                    </p:set>
                                    <p:animEffect transition="in" filter="fade">
                                      <p:cBhvr>
                                        <p:cTn id="32" dur="1000"/>
                                        <p:tgtEl>
                                          <p:spTgt spid="442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425">
                                            <p:txEl>
                                              <p:pRg st="5" end="5"/>
                                            </p:txEl>
                                          </p:spTgt>
                                        </p:tgtEl>
                                        <p:attrNameLst>
                                          <p:attrName>style.visibility</p:attrName>
                                        </p:attrNameLst>
                                      </p:cBhvr>
                                      <p:to>
                                        <p:strVal val="visible"/>
                                      </p:to>
                                    </p:set>
                                    <p:animEffect transition="in" filter="fade">
                                      <p:cBhvr>
                                        <p:cTn id="37" dur="1000"/>
                                        <p:tgtEl>
                                          <p:spTgt spid="4425">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425">
                                            <p:txEl>
                                              <p:pRg st="6" end="6"/>
                                            </p:txEl>
                                          </p:spTgt>
                                        </p:tgtEl>
                                        <p:attrNameLst>
                                          <p:attrName>style.visibility</p:attrName>
                                        </p:attrNameLst>
                                      </p:cBhvr>
                                      <p:to>
                                        <p:strVal val="visible"/>
                                      </p:to>
                                    </p:set>
                                    <p:animEffect transition="in" filter="fade">
                                      <p:cBhvr>
                                        <p:cTn id="42" dur="1000"/>
                                        <p:tgtEl>
                                          <p:spTgt spid="442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5" grpId="0" uiExpand="1" build="p"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2" name="Shape 4432"/>
          <p:cNvSpPr>
            <a:spLocks noGrp="1"/>
          </p:cNvSpPr>
          <p:nvPr>
            <p:ph type="title"/>
          </p:nvPr>
        </p:nvSpPr>
        <p:spPr>
          <a:prstGeom prst="rect">
            <a:avLst/>
          </a:prstGeom>
        </p:spPr>
        <p:txBody>
          <a:bodyPr>
            <a:normAutofit fontScale="90000"/>
          </a:bodyPr>
          <a:lstStyle>
            <a:lvl1pPr algn="ctr">
              <a:defRPr sz="4800"/>
            </a:lvl1pPr>
          </a:lstStyle>
          <a:p>
            <a:pPr algn="l"/>
            <a:r>
              <a:rPr sz="4000" b="1" dirty="0"/>
              <a:t>Docker</a:t>
            </a:r>
            <a:r>
              <a:rPr b="1" dirty="0"/>
              <a:t> Containers</a:t>
            </a:r>
          </a:p>
        </p:txBody>
      </p:sp>
      <p:sp>
        <p:nvSpPr>
          <p:cNvPr id="5" name="Text Placeholder 4"/>
          <p:cNvSpPr txBox="1">
            <a:spLocks noGrp="1"/>
          </p:cNvSpPr>
          <p:nvPr>
            <p:ph type="body" idx="1"/>
          </p:nvPr>
        </p:nvSpPr>
        <p:spPr>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457200" indent="-457200">
              <a:lnSpc>
                <a:spcPct val="150000"/>
              </a:lnSpc>
              <a:buFont typeface="Arial" panose="020B0604020202020204" pitchFamily="34" charset="0"/>
              <a:buChar char="•"/>
            </a:pPr>
            <a:r>
              <a:rPr lang="en-US" sz="3200" dirty="0">
                <a:latin typeface="PT Sans"/>
              </a:rPr>
              <a:t>Self-sufficient</a:t>
            </a:r>
          </a:p>
          <a:p>
            <a:pPr marL="457200" indent="-457200">
              <a:lnSpc>
                <a:spcPct val="150000"/>
              </a:lnSpc>
              <a:buFont typeface="Arial" panose="020B0604020202020204" pitchFamily="34" charset="0"/>
              <a:buChar char="•"/>
            </a:pPr>
            <a:r>
              <a:rPr lang="en-US" sz="3200" dirty="0">
                <a:latin typeface="PT Sans"/>
              </a:rPr>
              <a:t>Isolated</a:t>
            </a:r>
          </a:p>
          <a:p>
            <a:pPr marL="457200" indent="-457200">
              <a:lnSpc>
                <a:spcPct val="150000"/>
              </a:lnSpc>
              <a:buFont typeface="Arial" panose="020B0604020202020204" pitchFamily="34" charset="0"/>
              <a:buChar char="•"/>
            </a:pPr>
            <a:r>
              <a:rPr lang="en-US" sz="3200" dirty="0">
                <a:latin typeface="PT Sans"/>
              </a:rPr>
              <a:t>Immutable</a:t>
            </a:r>
          </a:p>
          <a:p>
            <a:pPr marL="457200" indent="-457200">
              <a:lnSpc>
                <a:spcPct val="150000"/>
              </a:lnSpc>
              <a:buFont typeface="Arial" panose="020B0604020202020204" pitchFamily="34" charset="0"/>
              <a:buChar char="•"/>
            </a:pPr>
            <a:r>
              <a:rPr lang="en-US" sz="3200" dirty="0">
                <a:latin typeface="PT Sans"/>
              </a:rPr>
              <a:t>Reliable</a:t>
            </a:r>
          </a:p>
          <a:p>
            <a:pPr marL="457200" indent="-457200">
              <a:lnSpc>
                <a:spcPct val="150000"/>
              </a:lnSpc>
              <a:buFont typeface="Arial" panose="020B0604020202020204" pitchFamily="34" charset="0"/>
              <a:buChar char="•"/>
            </a:pPr>
            <a:r>
              <a:rPr lang="en-US" sz="3200" dirty="0">
                <a:latin typeface="PT Sans"/>
              </a:rPr>
              <a:t>Scalable</a:t>
            </a:r>
          </a:p>
        </p:txBody>
      </p:sp>
      <p:sp>
        <p:nvSpPr>
          <p:cNvPr id="4" name="Rectangle 3">
            <a:hlinkClick r:id="rId3" action="ppaction://hlinksldjump"/>
          </p:cNvPr>
          <p:cNvSpPr/>
          <p:nvPr/>
        </p:nvSpPr>
        <p:spPr>
          <a:xfrm>
            <a:off x="10049461" y="0"/>
            <a:ext cx="2005905" cy="578069"/>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7" name="Shape 4437"/>
          <p:cNvSpPr>
            <a:spLocks noGrp="1"/>
          </p:cNvSpPr>
          <p:nvPr>
            <p:ph type="title"/>
          </p:nvPr>
        </p:nvSpPr>
        <p:spPr>
          <a:prstGeom prst="rect">
            <a:avLst/>
          </a:prstGeom>
        </p:spPr>
        <p:txBody>
          <a:bodyPr>
            <a:normAutofit/>
          </a:bodyPr>
          <a:lstStyle>
            <a:lvl1pPr algn="ctr">
              <a:defRPr sz="4800"/>
            </a:lvl1pPr>
          </a:lstStyle>
          <a:p>
            <a:pPr algn="l"/>
            <a:r>
              <a:rPr sz="3600" b="1" dirty="0"/>
              <a:t>Docker Containers</a:t>
            </a:r>
          </a:p>
        </p:txBody>
      </p:sp>
      <p:pic>
        <p:nvPicPr>
          <p:cNvPr id="4438" name="image17.png"/>
          <p:cNvPicPr>
            <a:picLocks noChangeAspect="1"/>
          </p:cNvPicPr>
          <p:nvPr/>
        </p:nvPicPr>
        <p:blipFill>
          <a:blip r:embed="rId3">
            <a:extLst/>
          </a:blip>
          <a:stretch>
            <a:fillRect/>
          </a:stretch>
        </p:blipFill>
        <p:spPr>
          <a:xfrm>
            <a:off x="1800012" y="1595990"/>
            <a:ext cx="8258388" cy="513559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2" name="Shape 4442"/>
          <p:cNvSpPr>
            <a:spLocks noGrp="1"/>
          </p:cNvSpPr>
          <p:nvPr>
            <p:ph type="title"/>
          </p:nvPr>
        </p:nvSpPr>
        <p:spPr>
          <a:prstGeom prst="rect">
            <a:avLst/>
          </a:prstGeom>
        </p:spPr>
        <p:txBody>
          <a:bodyPr>
            <a:normAutofit/>
          </a:bodyPr>
          <a:lstStyle>
            <a:lvl1pPr algn="ctr">
              <a:defRPr sz="4800"/>
            </a:lvl1pPr>
          </a:lstStyle>
          <a:p>
            <a:pPr algn="l"/>
            <a:r>
              <a:rPr sz="3600" b="1" dirty="0"/>
              <a:t>Single-Container Service</a:t>
            </a:r>
          </a:p>
        </p:txBody>
      </p:sp>
      <p:sp>
        <p:nvSpPr>
          <p:cNvPr id="2" name="Text Placeholder 1"/>
          <p:cNvSpPr>
            <a:spLocks noGrp="1"/>
          </p:cNvSpPr>
          <p:nvPr>
            <p:ph type="body" idx="1"/>
          </p:nvPr>
        </p:nvSpPr>
        <p:spPr/>
        <p:txBody>
          <a:bodyPr/>
          <a:lstStyle/>
          <a:p>
            <a:endParaRPr lang="en-US"/>
          </a:p>
        </p:txBody>
      </p:sp>
      <p:pic>
        <p:nvPicPr>
          <p:cNvPr id="4443" name="image18.png"/>
          <p:cNvPicPr>
            <a:picLocks noChangeAspect="1"/>
          </p:cNvPicPr>
          <p:nvPr/>
        </p:nvPicPr>
        <p:blipFill>
          <a:blip r:embed="rId3">
            <a:extLst/>
          </a:blip>
          <a:stretch>
            <a:fillRect/>
          </a:stretch>
        </p:blipFill>
        <p:spPr>
          <a:xfrm>
            <a:off x="3138733" y="1720850"/>
            <a:ext cx="5914534" cy="530003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7" name="Shape 4447"/>
          <p:cNvSpPr>
            <a:spLocks noGrp="1"/>
          </p:cNvSpPr>
          <p:nvPr>
            <p:ph type="title"/>
          </p:nvPr>
        </p:nvSpPr>
        <p:spPr>
          <a:prstGeom prst="rect">
            <a:avLst/>
          </a:prstGeom>
        </p:spPr>
        <p:txBody>
          <a:bodyPr>
            <a:normAutofit/>
          </a:bodyPr>
          <a:lstStyle>
            <a:lvl1pPr algn="ctr" defTabSz="896111">
              <a:defRPr sz="4700"/>
            </a:lvl1pPr>
          </a:lstStyle>
          <a:p>
            <a:pPr algn="l"/>
            <a:r>
              <a:rPr sz="3600" b="1" dirty="0"/>
              <a:t>Linked or Networked Containers</a:t>
            </a:r>
          </a:p>
        </p:txBody>
      </p:sp>
      <p:pic>
        <p:nvPicPr>
          <p:cNvPr id="4448" name="image19.png"/>
          <p:cNvPicPr>
            <a:picLocks noChangeAspect="1"/>
          </p:cNvPicPr>
          <p:nvPr/>
        </p:nvPicPr>
        <p:blipFill>
          <a:blip r:embed="rId3">
            <a:extLst/>
          </a:blip>
          <a:stretch>
            <a:fillRect/>
          </a:stretch>
        </p:blipFill>
        <p:spPr>
          <a:xfrm>
            <a:off x="1393127" y="1670066"/>
            <a:ext cx="9075816" cy="498591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2" name="Shape 4452"/>
          <p:cNvSpPr>
            <a:spLocks noGrp="1"/>
          </p:cNvSpPr>
          <p:nvPr>
            <p:ph type="title"/>
          </p:nvPr>
        </p:nvSpPr>
        <p:spPr>
          <a:prstGeom prst="rect">
            <a:avLst/>
          </a:prstGeom>
        </p:spPr>
        <p:txBody>
          <a:bodyPr>
            <a:normAutofit/>
          </a:bodyPr>
          <a:lstStyle>
            <a:lvl1pPr algn="ctr">
              <a:defRPr sz="4800"/>
            </a:lvl1pPr>
          </a:lstStyle>
          <a:p>
            <a:pPr algn="l"/>
            <a:r>
              <a:rPr sz="3600" b="1" dirty="0"/>
              <a:t>Docker Use Cases</a:t>
            </a:r>
          </a:p>
        </p:txBody>
      </p:sp>
      <p:sp>
        <p:nvSpPr>
          <p:cNvPr id="5" name="Text Placeholder 4"/>
          <p:cNvSpPr txBox="1">
            <a:spLocks noGrp="1"/>
          </p:cNvSpPr>
          <p:nvPr>
            <p:ph type="body" idx="1"/>
          </p:nvPr>
        </p:nvSpPr>
        <p:spPr>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457200" indent="-457200">
              <a:lnSpc>
                <a:spcPct val="150000"/>
              </a:lnSpc>
              <a:buFont typeface="Arial" panose="020B0604020202020204" pitchFamily="34" charset="0"/>
              <a:buChar char="•"/>
            </a:pPr>
            <a:r>
              <a:rPr lang="en-US" sz="3200" dirty="0" smtClean="0">
                <a:latin typeface="PT Sans"/>
              </a:rPr>
              <a:t>Local Development And Testing</a:t>
            </a:r>
          </a:p>
          <a:p>
            <a:pPr marL="457200" indent="-457200">
              <a:lnSpc>
                <a:spcPct val="150000"/>
              </a:lnSpc>
              <a:buFont typeface="Arial" panose="020B0604020202020204" pitchFamily="34" charset="0"/>
              <a:buChar char="•"/>
            </a:pPr>
            <a:r>
              <a:rPr lang="en-US" sz="3200" dirty="0" smtClean="0">
                <a:latin typeface="PT Sans"/>
              </a:rPr>
              <a:t>Continuous Integration, Delivery, Or Deployment</a:t>
            </a:r>
          </a:p>
          <a:p>
            <a:pPr marL="457200" indent="-457200">
              <a:lnSpc>
                <a:spcPct val="150000"/>
              </a:lnSpc>
              <a:buFont typeface="Arial" panose="020B0604020202020204" pitchFamily="34" charset="0"/>
              <a:buChar char="•"/>
            </a:pPr>
            <a:r>
              <a:rPr lang="en-US" sz="3200" dirty="0" smtClean="0">
                <a:latin typeface="PT Sans"/>
              </a:rPr>
              <a:t>Reliable And Repeatable Deployments</a:t>
            </a:r>
            <a:endParaRPr lang="en-US" sz="3200" dirty="0">
              <a:latin typeface="PT San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73" name="Table 4273"/>
          <p:cNvGraphicFramePr/>
          <p:nvPr>
            <p:extLst>
              <p:ext uri="{D42A27DB-BD31-4B8C-83A1-F6EECF244321}">
                <p14:modId xmlns:p14="http://schemas.microsoft.com/office/powerpoint/2010/main" val="2840596841"/>
              </p:ext>
            </p:extLst>
          </p:nvPr>
        </p:nvGraphicFramePr>
        <p:xfrm>
          <a:off x="2184799" y="1770058"/>
          <a:ext cx="7699430" cy="5006943"/>
        </p:xfrm>
        <a:graphic>
          <a:graphicData uri="http://schemas.openxmlformats.org/drawingml/2006/table">
            <a:tbl>
              <a:tblPr>
                <a:tableStyleId>{4C3C2611-4C71-4FC5-86AE-919BDF0F9419}</a:tableStyleId>
              </a:tblPr>
              <a:tblGrid>
                <a:gridCol w="3849715">
                  <a:extLst>
                    <a:ext uri="{9D8B030D-6E8A-4147-A177-3AD203B41FA5}">
                      <a16:colId xmlns="" xmlns:a16="http://schemas.microsoft.com/office/drawing/2014/main" val="20000"/>
                    </a:ext>
                  </a:extLst>
                </a:gridCol>
                <a:gridCol w="3849715">
                  <a:extLst>
                    <a:ext uri="{9D8B030D-6E8A-4147-A177-3AD203B41FA5}">
                      <a16:colId xmlns="" xmlns:a16="http://schemas.microsoft.com/office/drawing/2014/main" val="20001"/>
                    </a:ext>
                  </a:extLst>
                </a:gridCol>
              </a:tblGrid>
              <a:tr h="713941">
                <a:tc>
                  <a:txBody>
                    <a:bodyPr/>
                    <a:lstStyle/>
                    <a:p>
                      <a:pPr algn="l">
                        <a:defRPr sz="1800"/>
                      </a:pPr>
                      <a:r>
                        <a:rPr sz="2800" b="1">
                          <a:solidFill>
                            <a:srgbClr val="26788D"/>
                          </a:solidFill>
                        </a:rPr>
                        <a:t>Day 1</a:t>
                      </a:r>
                    </a:p>
                  </a:txBody>
                  <a:tcPr marL="45720" marR="45720" horzOverflow="overflow">
                    <a:lnL w="76200" cap="flat" cmpd="sng" algn="ctr">
                      <a:solidFill>
                        <a:schemeClr val="bg1">
                          <a:lumMod val="75000"/>
                        </a:schemeClr>
                      </a:solidFill>
                      <a:prstDash val="solid"/>
                      <a:round/>
                      <a:headEnd type="none" w="med" len="med"/>
                      <a:tailEnd type="none" w="med" len="med"/>
                    </a:lnL>
                    <a:lnR w="76200" cap="flat" cmpd="sng" algn="ctr">
                      <a:solidFill>
                        <a:schemeClr val="bg1">
                          <a:lumMod val="75000"/>
                        </a:schemeClr>
                      </a:solidFill>
                      <a:prstDash val="solid"/>
                      <a:round/>
                      <a:headEnd type="none" w="med" len="med"/>
                      <a:tailEnd type="none" w="med" len="med"/>
                    </a:lnR>
                    <a:lnT w="76200" cap="flat" cmpd="sng" algn="ctr">
                      <a:solidFill>
                        <a:schemeClr val="bg1">
                          <a:lumMod val="75000"/>
                        </a:schemeClr>
                      </a:solidFill>
                      <a:prstDash val="solid"/>
                      <a:round/>
                      <a:headEnd type="none" w="med" len="med"/>
                      <a:tailEnd type="none" w="med" len="med"/>
                    </a:lnT>
                    <a:lnB w="76200" cap="flat" cmpd="sng" algn="ctr">
                      <a:solidFill>
                        <a:schemeClr val="bg1">
                          <a:lumMod val="75000"/>
                        </a:schemeClr>
                      </a:solidFill>
                      <a:prstDash val="solid"/>
                      <a:round/>
                      <a:headEnd type="none" w="med" len="med"/>
                      <a:tailEnd type="none" w="med" len="med"/>
                    </a:lnB>
                    <a:cell3D prstMaterial="dkEdge">
                      <a:bevel w="25400" h="25400" prst="angle"/>
                      <a:lightRig rig="flood" dir="t"/>
                    </a:cell3D>
                  </a:tcPr>
                </a:tc>
                <a:tc>
                  <a:txBody>
                    <a:bodyPr/>
                    <a:lstStyle/>
                    <a:p>
                      <a:pPr algn="l">
                        <a:defRPr sz="1800"/>
                      </a:pPr>
                      <a:r>
                        <a:rPr sz="2800" b="1" dirty="0">
                          <a:solidFill>
                            <a:srgbClr val="26788D"/>
                          </a:solidFill>
                        </a:rPr>
                        <a:t>Pipeline 101</a:t>
                      </a:r>
                    </a:p>
                  </a:txBody>
                  <a:tcPr marL="45720" marR="45720" horzOverflow="overflow">
                    <a:lnL w="76200" cap="flat" cmpd="sng" algn="ctr">
                      <a:solidFill>
                        <a:schemeClr val="bg1">
                          <a:lumMod val="75000"/>
                        </a:schemeClr>
                      </a:solidFill>
                      <a:prstDash val="solid"/>
                      <a:round/>
                      <a:headEnd type="none" w="med" len="med"/>
                      <a:tailEnd type="none" w="med" len="med"/>
                    </a:lnL>
                    <a:lnR w="76200" cap="flat" cmpd="sng" algn="ctr">
                      <a:solidFill>
                        <a:schemeClr val="bg1">
                          <a:lumMod val="75000"/>
                        </a:schemeClr>
                      </a:solidFill>
                      <a:prstDash val="solid"/>
                      <a:round/>
                      <a:headEnd type="none" w="med" len="med"/>
                      <a:tailEnd type="none" w="med" len="med"/>
                    </a:lnR>
                    <a:lnT w="76200" cap="flat" cmpd="sng" algn="ctr">
                      <a:solidFill>
                        <a:schemeClr val="bg1">
                          <a:lumMod val="75000"/>
                        </a:schemeClr>
                      </a:solidFill>
                      <a:prstDash val="solid"/>
                      <a:round/>
                      <a:headEnd type="none" w="med" len="med"/>
                      <a:tailEnd type="none" w="med" len="med"/>
                    </a:lnT>
                    <a:lnB w="76200" cap="flat" cmpd="sng" algn="ctr">
                      <a:solidFill>
                        <a:schemeClr val="bg1">
                          <a:lumMod val="75000"/>
                        </a:schemeClr>
                      </a:solidFill>
                      <a:prstDash val="solid"/>
                      <a:round/>
                      <a:headEnd type="none" w="med" len="med"/>
                      <a:tailEnd type="none" w="med" len="med"/>
                    </a:lnB>
                    <a:cell3D prstMaterial="dkEdge">
                      <a:bevel w="25400" h="25400" prst="angle"/>
                      <a:lightRig rig="flood" dir="t"/>
                    </a:cell3D>
                  </a:tcPr>
                </a:tc>
                <a:extLst>
                  <a:ext uri="{0D108BD9-81ED-4DB2-BD59-A6C34878D82A}">
                    <a16:rowId xmlns="" xmlns:a16="http://schemas.microsoft.com/office/drawing/2014/main" val="10000"/>
                  </a:ext>
                </a:extLst>
              </a:tr>
              <a:tr h="713941">
                <a:tc>
                  <a:txBody>
                    <a:bodyPr/>
                    <a:lstStyle/>
                    <a:p>
                      <a:pPr algn="l">
                        <a:defRPr sz="1800"/>
                      </a:pPr>
                      <a:r>
                        <a:rPr sz="2800" b="1">
                          <a:solidFill>
                            <a:srgbClr val="26788D"/>
                          </a:solidFill>
                        </a:rPr>
                        <a:t>Day 2</a:t>
                      </a:r>
                    </a:p>
                  </a:txBody>
                  <a:tcPr marL="45720" marR="45720" horzOverflow="overflow">
                    <a:lnL w="76200" cap="flat" cmpd="sng" algn="ctr">
                      <a:solidFill>
                        <a:schemeClr val="bg1">
                          <a:lumMod val="75000"/>
                        </a:schemeClr>
                      </a:solidFill>
                      <a:prstDash val="solid"/>
                      <a:round/>
                      <a:headEnd type="none" w="med" len="med"/>
                      <a:tailEnd type="none" w="med" len="med"/>
                    </a:lnL>
                    <a:lnR w="76200" cap="flat" cmpd="sng" algn="ctr">
                      <a:solidFill>
                        <a:schemeClr val="bg1">
                          <a:lumMod val="75000"/>
                        </a:schemeClr>
                      </a:solidFill>
                      <a:prstDash val="solid"/>
                      <a:round/>
                      <a:headEnd type="none" w="med" len="med"/>
                      <a:tailEnd type="none" w="med" len="med"/>
                    </a:lnR>
                    <a:lnT w="76200" cap="flat" cmpd="sng" algn="ctr">
                      <a:solidFill>
                        <a:schemeClr val="bg1">
                          <a:lumMod val="75000"/>
                        </a:schemeClr>
                      </a:solidFill>
                      <a:prstDash val="solid"/>
                      <a:round/>
                      <a:headEnd type="none" w="med" len="med"/>
                      <a:tailEnd type="none" w="med" len="med"/>
                    </a:lnT>
                    <a:lnB w="76200" cap="flat" cmpd="sng" algn="ctr">
                      <a:solidFill>
                        <a:schemeClr val="bg1">
                          <a:lumMod val="75000"/>
                        </a:schemeClr>
                      </a:solidFill>
                      <a:prstDash val="solid"/>
                      <a:round/>
                      <a:headEnd type="none" w="med" len="med"/>
                      <a:tailEnd type="none" w="med" len="med"/>
                    </a:lnB>
                    <a:cell3D prstMaterial="dkEdge">
                      <a:bevel w="25400" h="25400" prst="angle"/>
                      <a:lightRig rig="flood" dir="t"/>
                    </a:cell3D>
                  </a:tcPr>
                </a:tc>
                <a:tc>
                  <a:txBody>
                    <a:bodyPr/>
                    <a:lstStyle/>
                    <a:p>
                      <a:pPr algn="l">
                        <a:defRPr sz="1800"/>
                      </a:pPr>
                      <a:r>
                        <a:rPr sz="2800" b="1">
                          <a:solidFill>
                            <a:srgbClr val="26788D"/>
                          </a:solidFill>
                        </a:rPr>
                        <a:t>Docker 101</a:t>
                      </a:r>
                    </a:p>
                  </a:txBody>
                  <a:tcPr marL="45720" marR="45720" horzOverflow="overflow">
                    <a:lnL w="76200" cap="flat" cmpd="sng" algn="ctr">
                      <a:solidFill>
                        <a:schemeClr val="bg1">
                          <a:lumMod val="75000"/>
                        </a:schemeClr>
                      </a:solidFill>
                      <a:prstDash val="solid"/>
                      <a:round/>
                      <a:headEnd type="none" w="med" len="med"/>
                      <a:tailEnd type="none" w="med" len="med"/>
                    </a:lnL>
                    <a:lnR w="76200" cap="flat" cmpd="sng" algn="ctr">
                      <a:solidFill>
                        <a:schemeClr val="bg1">
                          <a:lumMod val="75000"/>
                        </a:schemeClr>
                      </a:solidFill>
                      <a:prstDash val="solid"/>
                      <a:round/>
                      <a:headEnd type="none" w="med" len="med"/>
                      <a:tailEnd type="none" w="med" len="med"/>
                    </a:lnR>
                    <a:lnT w="76200" cap="flat" cmpd="sng" algn="ctr">
                      <a:solidFill>
                        <a:schemeClr val="bg1">
                          <a:lumMod val="75000"/>
                        </a:schemeClr>
                      </a:solidFill>
                      <a:prstDash val="solid"/>
                      <a:round/>
                      <a:headEnd type="none" w="med" len="med"/>
                      <a:tailEnd type="none" w="med" len="med"/>
                    </a:lnT>
                    <a:lnB w="76200" cap="flat" cmpd="sng" algn="ctr">
                      <a:solidFill>
                        <a:schemeClr val="bg1">
                          <a:lumMod val="75000"/>
                        </a:schemeClr>
                      </a:solidFill>
                      <a:prstDash val="solid"/>
                      <a:round/>
                      <a:headEnd type="none" w="med" len="med"/>
                      <a:tailEnd type="none" w="med" len="med"/>
                    </a:lnB>
                    <a:cell3D prstMaterial="dkEdge">
                      <a:bevel w="25400" h="25400" prst="angle"/>
                      <a:lightRig rig="flood" dir="t"/>
                    </a:cell3D>
                  </a:tcPr>
                </a:tc>
                <a:extLst>
                  <a:ext uri="{0D108BD9-81ED-4DB2-BD59-A6C34878D82A}">
                    <a16:rowId xmlns="" xmlns:a16="http://schemas.microsoft.com/office/drawing/2014/main" val="10001"/>
                  </a:ext>
                </a:extLst>
              </a:tr>
              <a:tr h="1122767">
                <a:tc>
                  <a:txBody>
                    <a:bodyPr/>
                    <a:lstStyle/>
                    <a:p>
                      <a:pPr algn="l">
                        <a:defRPr sz="1800"/>
                      </a:pPr>
                      <a:r>
                        <a:rPr sz="2800" b="1" dirty="0">
                          <a:solidFill>
                            <a:srgbClr val="26788D"/>
                          </a:solidFill>
                        </a:rPr>
                        <a:t>Day 3</a:t>
                      </a:r>
                    </a:p>
                  </a:txBody>
                  <a:tcPr marL="45720" marR="45720" horzOverflow="overflow">
                    <a:lnL w="76200" cap="flat" cmpd="sng" algn="ctr">
                      <a:solidFill>
                        <a:schemeClr val="bg1">
                          <a:lumMod val="75000"/>
                        </a:schemeClr>
                      </a:solidFill>
                      <a:prstDash val="solid"/>
                      <a:round/>
                      <a:headEnd type="none" w="med" len="med"/>
                      <a:tailEnd type="none" w="med" len="med"/>
                    </a:lnL>
                    <a:lnR w="76200" cap="flat" cmpd="sng" algn="ctr">
                      <a:solidFill>
                        <a:schemeClr val="bg1">
                          <a:lumMod val="75000"/>
                        </a:schemeClr>
                      </a:solidFill>
                      <a:prstDash val="solid"/>
                      <a:round/>
                      <a:headEnd type="none" w="med" len="med"/>
                      <a:tailEnd type="none" w="med" len="med"/>
                    </a:lnR>
                    <a:lnT w="76200" cap="flat" cmpd="sng" algn="ctr">
                      <a:solidFill>
                        <a:schemeClr val="bg1">
                          <a:lumMod val="75000"/>
                        </a:schemeClr>
                      </a:solidFill>
                      <a:prstDash val="solid"/>
                      <a:round/>
                      <a:headEnd type="none" w="med" len="med"/>
                      <a:tailEnd type="none" w="med" len="med"/>
                    </a:lnT>
                    <a:lnB w="76200" cap="flat" cmpd="sng" algn="ctr">
                      <a:solidFill>
                        <a:schemeClr val="bg1">
                          <a:lumMod val="75000"/>
                        </a:schemeClr>
                      </a:solidFill>
                      <a:prstDash val="solid"/>
                      <a:round/>
                      <a:headEnd type="none" w="med" len="med"/>
                      <a:tailEnd type="none" w="med" len="med"/>
                    </a:lnB>
                    <a:cell3D prstMaterial="dkEdge">
                      <a:bevel w="25400" h="25400" prst="angle"/>
                      <a:lightRig rig="flood" dir="t"/>
                    </a:cell3D>
                  </a:tcPr>
                </a:tc>
                <a:tc>
                  <a:txBody>
                    <a:bodyPr/>
                    <a:lstStyle/>
                    <a:p>
                      <a:pPr algn="l">
                        <a:defRPr sz="2800" b="1">
                          <a:solidFill>
                            <a:srgbClr val="26788D"/>
                          </a:solidFill>
                        </a:defRPr>
                      </a:pPr>
                      <a:r>
                        <a:t>The Project – </a:t>
                      </a:r>
                      <a:r>
                        <a:rPr b="0"/>
                        <a:t>Part 1 </a:t>
                      </a:r>
                    </a:p>
                    <a:p>
                      <a:pPr marL="342900" indent="-342900" algn="l">
                        <a:buSzPct val="100000"/>
                        <a:buFont typeface="Arial"/>
                        <a:buChar char="•"/>
                        <a:defRPr sz="2400">
                          <a:solidFill>
                            <a:srgbClr val="26788D"/>
                          </a:solidFill>
                        </a:defRPr>
                      </a:pPr>
                      <a:r>
                        <a:t>Define the Project </a:t>
                      </a:r>
                    </a:p>
                    <a:p>
                      <a:pPr marL="342900" indent="-342900" algn="l">
                        <a:buSzPct val="100000"/>
                        <a:buFont typeface="Arial"/>
                        <a:buChar char="•"/>
                        <a:defRPr sz="2400">
                          <a:solidFill>
                            <a:srgbClr val="26788D"/>
                          </a:solidFill>
                        </a:defRPr>
                      </a:pPr>
                      <a:r>
                        <a:t>Create the Job</a:t>
                      </a:r>
                    </a:p>
                  </a:txBody>
                  <a:tcPr marL="45720" marR="45720" horzOverflow="overflow">
                    <a:lnL w="76200" cap="flat" cmpd="sng" algn="ctr">
                      <a:solidFill>
                        <a:schemeClr val="bg1">
                          <a:lumMod val="75000"/>
                        </a:schemeClr>
                      </a:solidFill>
                      <a:prstDash val="solid"/>
                      <a:round/>
                      <a:headEnd type="none" w="med" len="med"/>
                      <a:tailEnd type="none" w="med" len="med"/>
                    </a:lnL>
                    <a:lnR w="76200" cap="flat" cmpd="sng" algn="ctr">
                      <a:solidFill>
                        <a:schemeClr val="bg1">
                          <a:lumMod val="75000"/>
                        </a:schemeClr>
                      </a:solidFill>
                      <a:prstDash val="solid"/>
                      <a:round/>
                      <a:headEnd type="none" w="med" len="med"/>
                      <a:tailEnd type="none" w="med" len="med"/>
                    </a:lnR>
                    <a:lnT w="76200" cap="flat" cmpd="sng" algn="ctr">
                      <a:solidFill>
                        <a:schemeClr val="bg1">
                          <a:lumMod val="75000"/>
                        </a:schemeClr>
                      </a:solidFill>
                      <a:prstDash val="solid"/>
                      <a:round/>
                      <a:headEnd type="none" w="med" len="med"/>
                      <a:tailEnd type="none" w="med" len="med"/>
                    </a:lnT>
                    <a:lnB w="76200" cap="flat" cmpd="sng" algn="ctr">
                      <a:solidFill>
                        <a:schemeClr val="bg1">
                          <a:lumMod val="75000"/>
                        </a:schemeClr>
                      </a:solidFill>
                      <a:prstDash val="solid"/>
                      <a:round/>
                      <a:headEnd type="none" w="med" len="med"/>
                      <a:tailEnd type="none" w="med" len="med"/>
                    </a:lnB>
                    <a:cell3D prstMaterial="dkEdge">
                      <a:bevel w="25400" h="25400" prst="angle"/>
                      <a:lightRig rig="flood" dir="t"/>
                    </a:cell3D>
                  </a:tcPr>
                </a:tc>
                <a:extLst>
                  <a:ext uri="{0D108BD9-81ED-4DB2-BD59-A6C34878D82A}">
                    <a16:rowId xmlns="" xmlns:a16="http://schemas.microsoft.com/office/drawing/2014/main" val="10002"/>
                  </a:ext>
                </a:extLst>
              </a:tr>
              <a:tr h="1451382">
                <a:tc>
                  <a:txBody>
                    <a:bodyPr/>
                    <a:lstStyle/>
                    <a:p>
                      <a:pPr algn="l">
                        <a:defRPr sz="1800"/>
                      </a:pPr>
                      <a:r>
                        <a:rPr sz="2800" b="1">
                          <a:solidFill>
                            <a:srgbClr val="26788D"/>
                          </a:solidFill>
                        </a:rPr>
                        <a:t>Day 4</a:t>
                      </a:r>
                    </a:p>
                  </a:txBody>
                  <a:tcPr marL="45720" marR="45720" horzOverflow="overflow">
                    <a:lnL w="76200" cap="flat" cmpd="sng" algn="ctr">
                      <a:solidFill>
                        <a:schemeClr val="bg1">
                          <a:lumMod val="75000"/>
                        </a:schemeClr>
                      </a:solidFill>
                      <a:prstDash val="solid"/>
                      <a:round/>
                      <a:headEnd type="none" w="med" len="med"/>
                      <a:tailEnd type="none" w="med" len="med"/>
                    </a:lnL>
                    <a:lnR w="76200" cap="flat" cmpd="sng" algn="ctr">
                      <a:solidFill>
                        <a:schemeClr val="bg1">
                          <a:lumMod val="75000"/>
                        </a:schemeClr>
                      </a:solidFill>
                      <a:prstDash val="solid"/>
                      <a:round/>
                      <a:headEnd type="none" w="med" len="med"/>
                      <a:tailEnd type="none" w="med" len="med"/>
                    </a:lnR>
                    <a:lnT w="76200" cap="flat" cmpd="sng" algn="ctr">
                      <a:solidFill>
                        <a:schemeClr val="bg1">
                          <a:lumMod val="75000"/>
                        </a:schemeClr>
                      </a:solidFill>
                      <a:prstDash val="solid"/>
                      <a:round/>
                      <a:headEnd type="none" w="med" len="med"/>
                      <a:tailEnd type="none" w="med" len="med"/>
                    </a:lnT>
                    <a:lnB w="76200" cap="flat" cmpd="sng" algn="ctr">
                      <a:solidFill>
                        <a:schemeClr val="bg1">
                          <a:lumMod val="75000"/>
                        </a:schemeClr>
                      </a:solidFill>
                      <a:prstDash val="solid"/>
                      <a:round/>
                      <a:headEnd type="none" w="med" len="med"/>
                      <a:tailEnd type="none" w="med" len="med"/>
                    </a:lnB>
                    <a:cell3D prstMaterial="dkEdge">
                      <a:bevel w="25400" h="25400" prst="angle"/>
                      <a:lightRig rig="flood" dir="t"/>
                    </a:cell3D>
                  </a:tcPr>
                </a:tc>
                <a:tc>
                  <a:txBody>
                    <a:bodyPr/>
                    <a:lstStyle/>
                    <a:p>
                      <a:pPr algn="l">
                        <a:defRPr sz="2800" b="1">
                          <a:solidFill>
                            <a:srgbClr val="26788D"/>
                          </a:solidFill>
                        </a:defRPr>
                      </a:pPr>
                      <a:r>
                        <a:rPr dirty="0"/>
                        <a:t>The Project – </a:t>
                      </a:r>
                      <a:r>
                        <a:rPr b="0" dirty="0"/>
                        <a:t>Part 2 </a:t>
                      </a:r>
                    </a:p>
                    <a:p>
                      <a:pPr marL="342900" indent="-342900" algn="l">
                        <a:buSzPct val="100000"/>
                        <a:buFont typeface="Arial"/>
                        <a:buChar char="•"/>
                        <a:defRPr sz="2400">
                          <a:solidFill>
                            <a:srgbClr val="26788D"/>
                          </a:solidFill>
                        </a:defRPr>
                      </a:pPr>
                      <a:r>
                        <a:rPr dirty="0"/>
                        <a:t>Complete the Job</a:t>
                      </a:r>
                    </a:p>
                    <a:p>
                      <a:pPr marL="342900" indent="-342900" algn="l">
                        <a:buSzPct val="100000"/>
                        <a:buFont typeface="Arial"/>
                        <a:buChar char="•"/>
                        <a:defRPr sz="2400">
                          <a:solidFill>
                            <a:srgbClr val="26788D"/>
                          </a:solidFill>
                        </a:defRPr>
                      </a:pPr>
                      <a:r>
                        <a:rPr dirty="0"/>
                        <a:t>Templates</a:t>
                      </a:r>
                    </a:p>
                    <a:p>
                      <a:pPr marL="342900" indent="-342900" algn="l">
                        <a:buSzPct val="100000"/>
                        <a:buFont typeface="Arial"/>
                        <a:buChar char="•"/>
                        <a:defRPr sz="2400">
                          <a:solidFill>
                            <a:srgbClr val="26788D"/>
                          </a:solidFill>
                        </a:defRPr>
                      </a:pPr>
                      <a:r>
                        <a:rPr dirty="0"/>
                        <a:t>Jenkinsfile</a:t>
                      </a:r>
                    </a:p>
                  </a:txBody>
                  <a:tcPr marL="45720" marR="45720" horzOverflow="overflow">
                    <a:lnL w="76200" cap="flat" cmpd="sng" algn="ctr">
                      <a:solidFill>
                        <a:schemeClr val="bg1">
                          <a:lumMod val="75000"/>
                        </a:schemeClr>
                      </a:solidFill>
                      <a:prstDash val="solid"/>
                      <a:round/>
                      <a:headEnd type="none" w="med" len="med"/>
                      <a:tailEnd type="none" w="med" len="med"/>
                    </a:lnL>
                    <a:lnR w="76200" cap="flat" cmpd="sng" algn="ctr">
                      <a:solidFill>
                        <a:schemeClr val="bg1">
                          <a:lumMod val="75000"/>
                        </a:schemeClr>
                      </a:solidFill>
                      <a:prstDash val="solid"/>
                      <a:round/>
                      <a:headEnd type="none" w="med" len="med"/>
                      <a:tailEnd type="none" w="med" len="med"/>
                    </a:lnR>
                    <a:lnT w="76200" cap="flat" cmpd="sng" algn="ctr">
                      <a:solidFill>
                        <a:schemeClr val="bg1">
                          <a:lumMod val="75000"/>
                        </a:schemeClr>
                      </a:solidFill>
                      <a:prstDash val="solid"/>
                      <a:round/>
                      <a:headEnd type="none" w="med" len="med"/>
                      <a:tailEnd type="none" w="med" len="med"/>
                    </a:lnT>
                    <a:lnB w="76200" cap="flat" cmpd="sng" algn="ctr">
                      <a:solidFill>
                        <a:schemeClr val="bg1">
                          <a:lumMod val="75000"/>
                        </a:schemeClr>
                      </a:solidFill>
                      <a:prstDash val="solid"/>
                      <a:round/>
                      <a:headEnd type="none" w="med" len="med"/>
                      <a:tailEnd type="none" w="med" len="med"/>
                    </a:lnB>
                    <a:cell3D prstMaterial="dkEdge">
                      <a:bevel w="25400" h="25400" prst="angle"/>
                      <a:lightRig rig="flood" dir="t"/>
                    </a:cell3D>
                  </a:tcPr>
                </a:tc>
                <a:extLst>
                  <a:ext uri="{0D108BD9-81ED-4DB2-BD59-A6C34878D82A}">
                    <a16:rowId xmlns="" xmlns:a16="http://schemas.microsoft.com/office/drawing/2014/main" val="10003"/>
                  </a:ext>
                </a:extLst>
              </a:tr>
              <a:tr h="713941">
                <a:tc gridSpan="2">
                  <a:txBody>
                    <a:bodyPr/>
                    <a:lstStyle/>
                    <a:p>
                      <a:pPr algn="ctr">
                        <a:defRPr sz="1800"/>
                      </a:pPr>
                      <a:r>
                        <a:rPr sz="2800" b="1" dirty="0">
                          <a:solidFill>
                            <a:srgbClr val="26788D"/>
                          </a:solidFill>
                        </a:rPr>
                        <a:t>Review and Resources</a:t>
                      </a:r>
                    </a:p>
                  </a:txBody>
                  <a:tcPr marL="45720" marR="45720" horzOverflow="overflow">
                    <a:lnL w="76200" cap="flat" cmpd="sng" algn="ctr">
                      <a:solidFill>
                        <a:schemeClr val="bg1">
                          <a:lumMod val="75000"/>
                        </a:schemeClr>
                      </a:solidFill>
                      <a:prstDash val="solid"/>
                      <a:round/>
                      <a:headEnd type="none" w="med" len="med"/>
                      <a:tailEnd type="none" w="med" len="med"/>
                    </a:lnL>
                    <a:lnR w="76200" cap="flat" cmpd="sng" algn="ctr">
                      <a:solidFill>
                        <a:schemeClr val="bg1">
                          <a:lumMod val="75000"/>
                        </a:schemeClr>
                      </a:solidFill>
                      <a:prstDash val="solid"/>
                      <a:round/>
                      <a:headEnd type="none" w="med" len="med"/>
                      <a:tailEnd type="none" w="med" len="med"/>
                    </a:lnR>
                    <a:lnT w="76200" cap="flat" cmpd="sng" algn="ctr">
                      <a:solidFill>
                        <a:schemeClr val="bg1">
                          <a:lumMod val="75000"/>
                        </a:schemeClr>
                      </a:solidFill>
                      <a:prstDash val="solid"/>
                      <a:round/>
                      <a:headEnd type="none" w="med" len="med"/>
                      <a:tailEnd type="none" w="med" len="med"/>
                    </a:lnT>
                    <a:lnB w="76200" cap="flat" cmpd="sng" algn="ctr">
                      <a:solidFill>
                        <a:schemeClr val="bg1">
                          <a:lumMod val="75000"/>
                        </a:schemeClr>
                      </a:solidFill>
                      <a:prstDash val="solid"/>
                      <a:round/>
                      <a:headEnd type="none" w="med" len="med"/>
                      <a:tailEnd type="none" w="med" len="med"/>
                    </a:lnB>
                    <a:cell3D prstMaterial="dkEdge">
                      <a:bevel w="25400" h="25400" prst="angle"/>
                      <a:lightRig rig="flood" dir="t"/>
                    </a:cell3D>
                  </a:tcPr>
                </a:tc>
                <a:tc hMerge="1">
                  <a:txBody>
                    <a:bodyPr/>
                    <a:lstStyle/>
                    <a:p>
                      <a:endParaRPr lang="en-US"/>
                    </a:p>
                  </a:txBody>
                  <a:tcPr/>
                </a:tc>
                <a:extLst>
                  <a:ext uri="{0D108BD9-81ED-4DB2-BD59-A6C34878D82A}">
                    <a16:rowId xmlns="" xmlns:a16="http://schemas.microsoft.com/office/drawing/2014/main" val="10004"/>
                  </a:ext>
                </a:extLst>
              </a:tr>
            </a:tbl>
          </a:graphicData>
        </a:graphic>
      </p:graphicFrame>
      <p:sp>
        <p:nvSpPr>
          <p:cNvPr id="3" name="Title 2"/>
          <p:cNvSpPr>
            <a:spLocks noGrp="1"/>
          </p:cNvSpPr>
          <p:nvPr>
            <p:ph type="title"/>
          </p:nvPr>
        </p:nvSpPr>
        <p:spPr>
          <a:solidFill>
            <a:schemeClr val="accent1">
              <a:lumMod val="20000"/>
              <a:lumOff val="80000"/>
            </a:schemeClr>
          </a:solidFill>
        </p:spPr>
        <p:txBody>
          <a:bodyPr>
            <a:noAutofit/>
          </a:bodyPr>
          <a:lstStyle/>
          <a:p>
            <a:pPr algn="ctr"/>
            <a:r>
              <a:rPr lang="en-US" sz="4400" b="1" dirty="0" smtClean="0"/>
              <a:t>Course Agenda</a:t>
            </a:r>
            <a:endParaRPr lang="en-US" sz="4400" b="1"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0" name="Shape 4330"/>
          <p:cNvSpPr/>
          <p:nvPr/>
        </p:nvSpPr>
        <p:spPr>
          <a:xfrm>
            <a:off x="1340561" y="2868375"/>
            <a:ext cx="10655125" cy="3046984"/>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Questions About Containers?</a:t>
            </a:r>
          </a:p>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Examples Of Scalability In Your Current Use Of Containers?</a:t>
            </a:r>
          </a:p>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How Is CI Valuable In Your Environments?</a:t>
            </a:r>
          </a:p>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Are You Using Containers In Deployment Now?</a:t>
            </a:r>
            <a:endParaRPr kumimoji="0" lang="en-US" sz="32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269964" y="560181"/>
            <a:ext cx="11602722" cy="1430969"/>
          </a:xfrm>
          <a:prstGeom prst="rect">
            <a:avLst/>
          </a:prstGeom>
          <a:solidFill>
            <a:schemeClr val="accent1">
              <a:lumMod val="20000"/>
              <a:lumOff val="80000"/>
            </a:schemeClr>
          </a:solidFill>
          <a:ln w="12700" cap="flat">
            <a:solidFill>
              <a:schemeClr val="tx1">
                <a:lumMod val="50000"/>
                <a:lumOff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n-lt"/>
              <a:ea typeface="+mn-ea"/>
              <a:cs typeface="+mn-cs"/>
              <a:sym typeface="Calibri"/>
            </a:endParaRPr>
          </a:p>
        </p:txBody>
      </p:sp>
      <p:graphicFrame>
        <p:nvGraphicFramePr>
          <p:cNvPr id="6" name="Diagram 5"/>
          <p:cNvGraphicFramePr/>
          <p:nvPr>
            <p:extLst>
              <p:ext uri="{D42A27DB-BD31-4B8C-83A1-F6EECF244321}">
                <p14:modId xmlns:p14="http://schemas.microsoft.com/office/powerpoint/2010/main" val="636546073"/>
              </p:ext>
            </p:extLst>
          </p:nvPr>
        </p:nvGraphicFramePr>
        <p:xfrm>
          <a:off x="853440" y="357135"/>
          <a:ext cx="4618445" cy="1921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16332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30">
                                            <p:bg/>
                                          </p:spTgt>
                                        </p:tgtEl>
                                        <p:attrNameLst>
                                          <p:attrName>style.visibility</p:attrName>
                                        </p:attrNameLst>
                                      </p:cBhvr>
                                      <p:to>
                                        <p:strVal val="visible"/>
                                      </p:to>
                                    </p:set>
                                    <p:animEffect transition="in" filter="fade">
                                      <p:cBhvr>
                                        <p:cTn id="7" dur="1000"/>
                                        <p:tgtEl>
                                          <p:spTgt spid="4330">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30">
                                            <p:txEl>
                                              <p:pRg st="0" end="0"/>
                                            </p:txEl>
                                          </p:spTgt>
                                        </p:tgtEl>
                                        <p:attrNameLst>
                                          <p:attrName>style.visibility</p:attrName>
                                        </p:attrNameLst>
                                      </p:cBhvr>
                                      <p:to>
                                        <p:strVal val="visible"/>
                                      </p:to>
                                    </p:set>
                                    <p:animEffect transition="in" filter="fade">
                                      <p:cBhvr>
                                        <p:cTn id="12" dur="1000"/>
                                        <p:tgtEl>
                                          <p:spTgt spid="433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330">
                                            <p:txEl>
                                              <p:pRg st="1" end="1"/>
                                            </p:txEl>
                                          </p:spTgt>
                                        </p:tgtEl>
                                        <p:attrNameLst>
                                          <p:attrName>style.visibility</p:attrName>
                                        </p:attrNameLst>
                                      </p:cBhvr>
                                      <p:to>
                                        <p:strVal val="visible"/>
                                      </p:to>
                                    </p:set>
                                    <p:animEffect transition="in" filter="fade">
                                      <p:cBhvr>
                                        <p:cTn id="17" dur="1000"/>
                                        <p:tgtEl>
                                          <p:spTgt spid="433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30">
                                            <p:txEl>
                                              <p:pRg st="2" end="2"/>
                                            </p:txEl>
                                          </p:spTgt>
                                        </p:tgtEl>
                                        <p:attrNameLst>
                                          <p:attrName>style.visibility</p:attrName>
                                        </p:attrNameLst>
                                      </p:cBhvr>
                                      <p:to>
                                        <p:strVal val="visible"/>
                                      </p:to>
                                    </p:set>
                                    <p:animEffect transition="in" filter="fade">
                                      <p:cBhvr>
                                        <p:cTn id="22" dur="1000"/>
                                        <p:tgtEl>
                                          <p:spTgt spid="433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330">
                                            <p:txEl>
                                              <p:pRg st="3" end="3"/>
                                            </p:txEl>
                                          </p:spTgt>
                                        </p:tgtEl>
                                        <p:attrNameLst>
                                          <p:attrName>style.visibility</p:attrName>
                                        </p:attrNameLst>
                                      </p:cBhvr>
                                      <p:to>
                                        <p:strVal val="visible"/>
                                      </p:to>
                                    </p:set>
                                    <p:animEffect transition="in" filter="fade">
                                      <p:cBhvr>
                                        <p:cTn id="27" dur="1000"/>
                                        <p:tgtEl>
                                          <p:spTgt spid="433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0" grpId="0" uiExpand="1" build="p"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7" name="Shape 4457"/>
          <p:cNvSpPr>
            <a:spLocks noGrp="1"/>
          </p:cNvSpPr>
          <p:nvPr>
            <p:ph type="title"/>
          </p:nvPr>
        </p:nvSpPr>
        <p:spPr>
          <a:prstGeom prst="rect">
            <a:avLst/>
          </a:prstGeom>
        </p:spPr>
        <p:txBody>
          <a:bodyPr>
            <a:normAutofit/>
          </a:bodyPr>
          <a:lstStyle>
            <a:lvl1pPr algn="ctr">
              <a:defRPr sz="4800"/>
            </a:lvl1pPr>
          </a:lstStyle>
          <a:p>
            <a:pPr algn="l"/>
            <a:r>
              <a:rPr sz="3600" b="1" dirty="0"/>
              <a:t>Docker Tools</a:t>
            </a:r>
          </a:p>
        </p:txBody>
      </p:sp>
      <p:sp>
        <p:nvSpPr>
          <p:cNvPr id="5" name="Text Placeholder 4"/>
          <p:cNvSpPr txBox="1">
            <a:spLocks noGrp="1"/>
          </p:cNvSpPr>
          <p:nvPr>
            <p:ph type="body" idx="1"/>
          </p:nvPr>
        </p:nvSpPr>
        <p:spPr>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457200" indent="-457200">
              <a:lnSpc>
                <a:spcPct val="150000"/>
              </a:lnSpc>
              <a:buFont typeface="Arial" panose="020B0604020202020204" pitchFamily="34" charset="0"/>
              <a:buChar char="•"/>
            </a:pPr>
            <a:r>
              <a:rPr lang="de-DE" sz="3200" dirty="0">
                <a:latin typeface="PT Sans"/>
              </a:rPr>
              <a:t>Docker Hub/Registry</a:t>
            </a:r>
          </a:p>
          <a:p>
            <a:pPr marL="457200" indent="-457200">
              <a:lnSpc>
                <a:spcPct val="150000"/>
              </a:lnSpc>
              <a:buFont typeface="Arial" panose="020B0604020202020204" pitchFamily="34" charset="0"/>
              <a:buChar char="•"/>
            </a:pPr>
            <a:r>
              <a:rPr lang="de-DE" sz="3200" dirty="0">
                <a:latin typeface="PT Sans"/>
              </a:rPr>
              <a:t>Docker Engine</a:t>
            </a:r>
          </a:p>
          <a:p>
            <a:pPr marL="457200" indent="-457200">
              <a:lnSpc>
                <a:spcPct val="150000"/>
              </a:lnSpc>
              <a:buFont typeface="Arial" panose="020B0604020202020204" pitchFamily="34" charset="0"/>
              <a:buChar char="•"/>
            </a:pPr>
            <a:r>
              <a:rPr lang="de-DE" sz="3200" dirty="0">
                <a:latin typeface="PT Sans"/>
              </a:rPr>
              <a:t>Docker Compose</a:t>
            </a:r>
          </a:p>
          <a:p>
            <a:pPr marL="457200" indent="-457200">
              <a:lnSpc>
                <a:spcPct val="150000"/>
              </a:lnSpc>
              <a:buFont typeface="Arial" panose="020B0604020202020204" pitchFamily="34" charset="0"/>
              <a:buChar char="•"/>
            </a:pPr>
            <a:r>
              <a:rPr lang="de-DE" sz="3200" dirty="0">
                <a:latin typeface="PT Sans"/>
              </a:rPr>
              <a:t>Docker Swarm</a:t>
            </a:r>
          </a:p>
          <a:p>
            <a:pPr marL="457200" indent="-457200">
              <a:lnSpc>
                <a:spcPct val="150000"/>
              </a:lnSpc>
              <a:buFont typeface="Arial" panose="020B0604020202020204" pitchFamily="34" charset="0"/>
              <a:buChar char="•"/>
            </a:pPr>
            <a:r>
              <a:rPr lang="de-DE" sz="3200" dirty="0">
                <a:latin typeface="PT Sans"/>
              </a:rPr>
              <a:t>Docker Machine</a:t>
            </a:r>
          </a:p>
          <a:p>
            <a:pPr marL="457200" indent="-457200">
              <a:lnSpc>
                <a:spcPct val="150000"/>
              </a:lnSpc>
              <a:buFont typeface="Arial" panose="020B0604020202020204" pitchFamily="34" charset="0"/>
              <a:buChar char="•"/>
            </a:pPr>
            <a:r>
              <a:rPr lang="de-DE" sz="3200" dirty="0">
                <a:latin typeface="PT Sans"/>
              </a:rPr>
              <a:t>Kinematic</a:t>
            </a:r>
          </a:p>
        </p:txBody>
      </p:sp>
      <p:sp>
        <p:nvSpPr>
          <p:cNvPr id="4" name="Rectangle 3">
            <a:hlinkClick r:id="rId3" action="ppaction://hlinksldjump"/>
          </p:cNvPr>
          <p:cNvSpPr/>
          <p:nvPr/>
        </p:nvSpPr>
        <p:spPr>
          <a:xfrm>
            <a:off x="10049461" y="0"/>
            <a:ext cx="2005905" cy="578069"/>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10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10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10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10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2" name="Shape 4462"/>
          <p:cNvSpPr>
            <a:spLocks noGrp="1"/>
          </p:cNvSpPr>
          <p:nvPr>
            <p:ph type="title"/>
          </p:nvPr>
        </p:nvSpPr>
        <p:spPr>
          <a:prstGeom prst="rect">
            <a:avLst/>
          </a:prstGeom>
        </p:spPr>
        <p:txBody>
          <a:bodyPr>
            <a:normAutofit/>
          </a:bodyPr>
          <a:lstStyle>
            <a:lvl1pPr algn="ctr">
              <a:defRPr sz="4800"/>
            </a:lvl1pPr>
          </a:lstStyle>
          <a:p>
            <a:pPr algn="l"/>
            <a:r>
              <a:rPr sz="3600" b="1" dirty="0"/>
              <a:t>Docker Hub and Registry</a:t>
            </a:r>
          </a:p>
        </p:txBody>
      </p:sp>
      <p:sp>
        <p:nvSpPr>
          <p:cNvPr id="14" name="Shape 4463"/>
          <p:cNvSpPr>
            <a:spLocks noGrp="1"/>
          </p:cNvSpPr>
          <p:nvPr>
            <p:ph type="body" idx="1"/>
          </p:nvPr>
        </p:nvSpPr>
        <p:spPr>
          <a:xfrm>
            <a:off x="957426" y="1691863"/>
            <a:ext cx="7167066" cy="1938988"/>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b="1"/>
            </a:pPr>
            <a:r>
              <a:rPr sz="2400" dirty="0">
                <a:latin typeface="PT Sans"/>
              </a:rPr>
              <a:t>Docker Hub</a:t>
            </a:r>
            <a:r>
              <a:rPr sz="2400" b="0" dirty="0">
                <a:latin typeface="PT Sans"/>
              </a:rPr>
              <a:t> is a cloud hosted service from Docker that provides registry </a:t>
            </a:r>
            <a:r>
              <a:rPr sz="2400" b="0" dirty="0" smtClean="0">
                <a:latin typeface="PT Sans"/>
              </a:rPr>
              <a:t>capabilities </a:t>
            </a:r>
            <a:r>
              <a:rPr sz="2400" b="0" dirty="0">
                <a:latin typeface="PT Sans"/>
              </a:rPr>
              <a:t>for public and private </a:t>
            </a:r>
            <a:r>
              <a:rPr sz="2400" b="0" dirty="0" smtClean="0">
                <a:latin typeface="PT Sans"/>
              </a:rPr>
              <a:t>content</a:t>
            </a:r>
            <a:r>
              <a:rPr sz="2400" b="0" dirty="0" smtClean="0">
                <a:latin typeface="PT Sans"/>
              </a:rPr>
              <a:t>.</a:t>
            </a:r>
            <a:endParaRPr lang="en-US" sz="2400" b="0" dirty="0" smtClean="0">
              <a:latin typeface="PT Sans"/>
            </a:endParaRPr>
          </a:p>
          <a:p>
            <a:pPr>
              <a:defRPr b="1"/>
            </a:pPr>
            <a:endParaRPr lang="en-US" sz="2400" dirty="0"/>
          </a:p>
          <a:p>
            <a:pPr>
              <a:defRPr b="1"/>
            </a:pPr>
            <a:endParaRPr sz="2400" b="0" dirty="0">
              <a:latin typeface="PT Sans"/>
            </a:endParaRPr>
          </a:p>
        </p:txBody>
      </p:sp>
      <p:pic>
        <p:nvPicPr>
          <p:cNvPr id="4464" name="image20.png"/>
          <p:cNvPicPr>
            <a:picLocks noChangeAspect="1"/>
          </p:cNvPicPr>
          <p:nvPr/>
        </p:nvPicPr>
        <p:blipFill>
          <a:blip r:embed="rId3">
            <a:extLst/>
          </a:blip>
          <a:stretch>
            <a:fillRect/>
          </a:stretch>
        </p:blipFill>
        <p:spPr>
          <a:xfrm>
            <a:off x="7086600" y="1460500"/>
            <a:ext cx="5080000" cy="4978400"/>
          </a:xfrm>
          <a:prstGeom prst="rect">
            <a:avLst/>
          </a:prstGeom>
          <a:ln w="12700">
            <a:miter lim="400000"/>
          </a:ln>
        </p:spPr>
      </p:pic>
      <p:sp>
        <p:nvSpPr>
          <p:cNvPr id="15" name="Shape 4465"/>
          <p:cNvSpPr/>
          <p:nvPr/>
        </p:nvSpPr>
        <p:spPr>
          <a:xfrm>
            <a:off x="913244" y="3095883"/>
            <a:ext cx="6847110" cy="230832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pPr>
            <a:r>
              <a:rPr sz="2400" dirty="0">
                <a:latin typeface="PT Sans"/>
              </a:rPr>
              <a:t>Docker Registry</a:t>
            </a:r>
            <a:r>
              <a:rPr sz="2400" b="0" dirty="0">
                <a:latin typeface="PT Sans"/>
              </a:rPr>
              <a:t> is an open source application dedicated to the storage and distribution of your Docker </a:t>
            </a:r>
            <a:r>
              <a:rPr sz="2400" b="0" dirty="0" smtClean="0">
                <a:latin typeface="PT Sans"/>
              </a:rPr>
              <a:t>image</a:t>
            </a:r>
            <a:r>
              <a:rPr lang="en-US" sz="2400" b="0" dirty="0" smtClean="0">
                <a:latin typeface="PT Sans"/>
              </a:rPr>
              <a:t>	</a:t>
            </a:r>
            <a:r>
              <a:rPr sz="2400" b="0" dirty="0" smtClean="0">
                <a:latin typeface="PT Sans"/>
              </a:rPr>
              <a:t>s</a:t>
            </a:r>
            <a:r>
              <a:rPr sz="2400" b="0" dirty="0" smtClean="0">
                <a:latin typeface="PT Sans"/>
              </a:rPr>
              <a:t>.</a:t>
            </a:r>
            <a:endParaRPr lang="en-US" sz="2400" b="0" dirty="0" smtClean="0">
              <a:latin typeface="PT Sans"/>
            </a:endParaRPr>
          </a:p>
          <a:p>
            <a:pPr>
              <a:defRPr b="1"/>
            </a:pPr>
            <a:endParaRPr lang="en-US" sz="2400" dirty="0">
              <a:latin typeface="PT Sans"/>
            </a:endParaRPr>
          </a:p>
          <a:p>
            <a:pPr>
              <a:defRPr b="1"/>
            </a:pPr>
            <a:endParaRPr lang="en-US" sz="2400" b="0" dirty="0" smtClean="0">
              <a:latin typeface="PT Sans"/>
            </a:endParaRPr>
          </a:p>
          <a:p>
            <a:pPr>
              <a:defRPr b="1"/>
            </a:pPr>
            <a:endParaRPr sz="2400" b="0" dirty="0">
              <a:latin typeface="PT Sans"/>
            </a:endParaRPr>
          </a:p>
        </p:txBody>
      </p:sp>
      <p:sp>
        <p:nvSpPr>
          <p:cNvPr id="16" name="Shape 4466"/>
          <p:cNvSpPr/>
          <p:nvPr/>
        </p:nvSpPr>
        <p:spPr>
          <a:xfrm>
            <a:off x="913244" y="4499912"/>
            <a:ext cx="6967024" cy="193898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pPr>
            <a:r>
              <a:rPr sz="2400" dirty="0">
                <a:latin typeface="PT Sans"/>
              </a:rPr>
              <a:t>Docker Trusted Registry</a:t>
            </a:r>
            <a:r>
              <a:rPr sz="2400" b="0" dirty="0">
                <a:latin typeface="PT Sans"/>
              </a:rPr>
              <a:t> allows you to store and manage your </a:t>
            </a:r>
            <a:r>
              <a:rPr sz="2400" b="0" dirty="0" smtClean="0">
                <a:latin typeface="PT Sans"/>
              </a:rPr>
              <a:t>Docker </a:t>
            </a:r>
            <a:r>
              <a:rPr sz="2400" b="0" dirty="0">
                <a:latin typeface="PT Sans"/>
              </a:rPr>
              <a:t>images on-premise or in your virtual private cloud to support security or regulatory compliance requirements in keeping data and applications your infrastructure.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bg/>
                                          </p:spTgt>
                                        </p:tgtEl>
                                        <p:attrNameLst>
                                          <p:attrName>style.visibility</p:attrName>
                                        </p:attrNameLst>
                                      </p:cBhvr>
                                      <p:to>
                                        <p:strVal val="visible"/>
                                      </p:to>
                                    </p:set>
                                    <p:animEffect transition="in" filter="fade">
                                      <p:cBhvr>
                                        <p:cTn id="7" dur="1000"/>
                                        <p:tgtEl>
                                          <p:spTgt spid="14">
                                            <p:bg/>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animEffect transition="in" filter="fade">
                                      <p:cBhvr>
                                        <p:cTn id="11" dur="1000"/>
                                        <p:tgtEl>
                                          <p:spTgt spid="1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
                                            <p:bg/>
                                          </p:spTgt>
                                        </p:tgtEl>
                                        <p:attrNameLst>
                                          <p:attrName>style.visibility</p:attrName>
                                        </p:attrNameLst>
                                      </p:cBhvr>
                                      <p:to>
                                        <p:strVal val="visible"/>
                                      </p:to>
                                    </p:set>
                                    <p:animEffect transition="in" filter="fade">
                                      <p:cBhvr>
                                        <p:cTn id="16" dur="1000"/>
                                        <p:tgtEl>
                                          <p:spTgt spid="15">
                                            <p:bg/>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animEffect transition="in" filter="fade">
                                      <p:cBhvr>
                                        <p:cTn id="19" dur="1000"/>
                                        <p:tgtEl>
                                          <p:spTgt spid="15">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6">
                                            <p:bg/>
                                          </p:spTgt>
                                        </p:tgtEl>
                                        <p:attrNameLst>
                                          <p:attrName>style.visibility</p:attrName>
                                        </p:attrNameLst>
                                      </p:cBhvr>
                                      <p:to>
                                        <p:strVal val="visible"/>
                                      </p:to>
                                    </p:set>
                                    <p:animEffect transition="in" filter="fade">
                                      <p:cBhvr>
                                        <p:cTn id="24" dur="1000"/>
                                        <p:tgtEl>
                                          <p:spTgt spid="16">
                                            <p:bg/>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animEffect transition="in" filter="fade">
                                      <p:cBhvr>
                                        <p:cTn id="27" dur="10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allAtOnce" animBg="1"/>
      <p:bldP spid="15" grpId="0" build="allAtOnce" animBg="1"/>
      <p:bldP spid="16" grpId="0" build="allAtOnce"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0" name="Shape 4470"/>
          <p:cNvSpPr>
            <a:spLocks noGrp="1"/>
          </p:cNvSpPr>
          <p:nvPr>
            <p:ph type="title"/>
          </p:nvPr>
        </p:nvSpPr>
        <p:spPr>
          <a:prstGeom prst="rect">
            <a:avLst/>
          </a:prstGeom>
        </p:spPr>
        <p:txBody>
          <a:bodyPr>
            <a:normAutofit/>
          </a:bodyPr>
          <a:lstStyle>
            <a:lvl1pPr algn="ctr">
              <a:defRPr sz="4800"/>
            </a:lvl1pPr>
          </a:lstStyle>
          <a:p>
            <a:pPr algn="l"/>
            <a:r>
              <a:rPr sz="3600" b="1" dirty="0"/>
              <a:t>Docker Hub/Registry</a:t>
            </a:r>
          </a:p>
        </p:txBody>
      </p:sp>
      <p:sp>
        <p:nvSpPr>
          <p:cNvPr id="6" name="Shape 4471"/>
          <p:cNvSpPr>
            <a:spLocks noGrp="1"/>
          </p:cNvSpPr>
          <p:nvPr>
            <p:ph type="body" idx="1"/>
          </p:nvPr>
        </p:nvSpPr>
        <p:spPr>
          <a:xfrm>
            <a:off x="789949" y="1999902"/>
            <a:ext cx="10978835" cy="3416316"/>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a:solidFill>
                  <a:srgbClr val="54585B"/>
                </a:solidFill>
                <a:latin typeface="Arial"/>
                <a:ea typeface="Arial"/>
                <a:cs typeface="Arial"/>
                <a:sym typeface="Arial"/>
              </a:defRPr>
            </a:pPr>
            <a:r>
              <a:rPr lang="es-ES" sz="2400" dirty="0" err="1" smtClean="0">
                <a:latin typeface="Menlo"/>
              </a:rPr>
              <a:t>Please</a:t>
            </a:r>
            <a:r>
              <a:rPr lang="es-ES" sz="2400" dirty="0" smtClean="0">
                <a:latin typeface="Menlo"/>
              </a:rPr>
              <a:t> use </a:t>
            </a:r>
            <a:r>
              <a:rPr lang="es-ES" sz="2400" dirty="0" err="1" smtClean="0">
                <a:latin typeface="Menlo"/>
              </a:rPr>
              <a:t>the</a:t>
            </a:r>
            <a:r>
              <a:rPr lang="es-ES" sz="2400" dirty="0" smtClean="0">
                <a:latin typeface="Menlo"/>
              </a:rPr>
              <a:t> SSH </a:t>
            </a:r>
            <a:r>
              <a:rPr lang="es-ES" sz="2400" dirty="0" err="1" smtClean="0">
                <a:latin typeface="Menlo"/>
              </a:rPr>
              <a:t>client</a:t>
            </a:r>
            <a:r>
              <a:rPr lang="es-ES" sz="2400" dirty="0" smtClean="0">
                <a:latin typeface="Menlo"/>
              </a:rPr>
              <a:t> to </a:t>
            </a:r>
            <a:r>
              <a:rPr lang="es-ES" sz="2400" dirty="0" err="1" smtClean="0">
                <a:latin typeface="Menlo"/>
              </a:rPr>
              <a:t>connect</a:t>
            </a:r>
            <a:r>
              <a:rPr lang="es-ES" sz="2400" dirty="0" smtClean="0">
                <a:latin typeface="Menlo"/>
              </a:rPr>
              <a:t> to </a:t>
            </a:r>
            <a:r>
              <a:rPr lang="es-ES" sz="2400" dirty="0" err="1" smtClean="0">
                <a:latin typeface="Menlo"/>
              </a:rPr>
              <a:t>the</a:t>
            </a:r>
            <a:r>
              <a:rPr lang="es-ES" sz="2400" dirty="0" smtClean="0">
                <a:latin typeface="Menlo"/>
              </a:rPr>
              <a:t> server </a:t>
            </a:r>
            <a:r>
              <a:rPr lang="es-ES" sz="2400" dirty="0" err="1" smtClean="0">
                <a:latin typeface="Menlo"/>
              </a:rPr>
              <a:t>you</a:t>
            </a:r>
            <a:r>
              <a:rPr lang="es-ES" sz="2400" dirty="0" smtClean="0">
                <a:latin typeface="Menlo"/>
              </a:rPr>
              <a:t> </a:t>
            </a:r>
            <a:r>
              <a:rPr lang="es-ES" sz="2400" dirty="0" err="1" smtClean="0">
                <a:latin typeface="Menlo"/>
              </a:rPr>
              <a:t>were</a:t>
            </a:r>
            <a:r>
              <a:rPr lang="es-ES" sz="2400" dirty="0" smtClean="0">
                <a:latin typeface="Menlo"/>
              </a:rPr>
              <a:t> </a:t>
            </a:r>
            <a:r>
              <a:rPr lang="es-ES" sz="2400" dirty="0" err="1" smtClean="0">
                <a:latin typeface="Menlo"/>
              </a:rPr>
              <a:t>assigned</a:t>
            </a:r>
            <a:r>
              <a:rPr lang="es-ES" sz="2400" dirty="0" smtClean="0">
                <a:latin typeface="Menlo"/>
              </a:rPr>
              <a:t>.</a:t>
            </a:r>
          </a:p>
          <a:p>
            <a:pPr>
              <a:defRPr>
                <a:solidFill>
                  <a:srgbClr val="54585B"/>
                </a:solidFill>
                <a:latin typeface="Arial"/>
                <a:ea typeface="Arial"/>
                <a:cs typeface="Arial"/>
                <a:sym typeface="Arial"/>
              </a:defRPr>
            </a:pPr>
            <a:endParaRPr lang="es-ES" sz="2400" dirty="0">
              <a:latin typeface="Menlo"/>
            </a:endParaRPr>
          </a:p>
          <a:p>
            <a:pPr>
              <a:defRPr>
                <a:solidFill>
                  <a:srgbClr val="54585B"/>
                </a:solidFill>
                <a:latin typeface="Arial"/>
                <a:ea typeface="Arial"/>
                <a:cs typeface="Arial"/>
                <a:sym typeface="Arial"/>
              </a:defRPr>
            </a:pPr>
            <a:r>
              <a:rPr sz="2400" dirty="0" smtClean="0">
                <a:latin typeface="Menlo"/>
              </a:rPr>
              <a:t>$ </a:t>
            </a:r>
            <a:r>
              <a:rPr sz="2400" dirty="0">
                <a:latin typeface="Menlo"/>
              </a:rPr>
              <a:t>docker pull cloudbees/training-books-ms-tests</a:t>
            </a:r>
          </a:p>
          <a:p>
            <a:pPr>
              <a:defRPr>
                <a:solidFill>
                  <a:srgbClr val="54585B"/>
                </a:solidFill>
                <a:latin typeface="Arial"/>
                <a:ea typeface="Arial"/>
                <a:cs typeface="Arial"/>
                <a:sym typeface="Arial"/>
              </a:defRPr>
            </a:pPr>
            <a:endParaRPr sz="2400" dirty="0">
              <a:latin typeface="Menlo"/>
            </a:endParaRPr>
          </a:p>
          <a:p>
            <a:pPr>
              <a:defRPr>
                <a:solidFill>
                  <a:srgbClr val="54585B"/>
                </a:solidFill>
                <a:latin typeface="Arial"/>
                <a:ea typeface="Arial"/>
                <a:cs typeface="Arial"/>
                <a:sym typeface="Arial"/>
              </a:defRPr>
            </a:pPr>
            <a:r>
              <a:rPr sz="2400" dirty="0">
                <a:latin typeface="Menlo"/>
              </a:rPr>
              <a:t>$ docker tag </a:t>
            </a:r>
            <a:r>
              <a:rPr sz="2400" dirty="0" smtClean="0">
                <a:latin typeface="Menlo"/>
              </a:rPr>
              <a:t>cloudbees/training-books-ms-tests </a:t>
            </a:r>
            <a:r>
              <a:rPr sz="2400" dirty="0">
                <a:latin typeface="Menlo"/>
              </a:rPr>
              <a:t>\</a:t>
            </a:r>
          </a:p>
          <a:p>
            <a:pPr>
              <a:defRPr>
                <a:solidFill>
                  <a:srgbClr val="54585B"/>
                </a:solidFill>
                <a:latin typeface="Arial"/>
                <a:ea typeface="Arial"/>
                <a:cs typeface="Arial"/>
                <a:sym typeface="Arial"/>
              </a:defRPr>
            </a:pPr>
            <a:r>
              <a:rPr sz="2400" dirty="0">
                <a:latin typeface="Menlo"/>
              </a:rPr>
              <a:t>    </a:t>
            </a:r>
            <a:r>
              <a:rPr lang="es-ES" sz="2400" dirty="0" err="1" smtClean="0">
                <a:latin typeface="Menlo"/>
              </a:rPr>
              <a:t>localhost</a:t>
            </a:r>
            <a:r>
              <a:rPr sz="2400" dirty="0" smtClean="0">
                <a:latin typeface="Menlo"/>
              </a:rPr>
              <a:t>:5000/training-books-ms-tests</a:t>
            </a:r>
            <a:endParaRPr sz="2400" dirty="0">
              <a:latin typeface="Menlo"/>
            </a:endParaRPr>
          </a:p>
          <a:p>
            <a:pPr>
              <a:defRPr>
                <a:solidFill>
                  <a:srgbClr val="54585B"/>
                </a:solidFill>
                <a:latin typeface="Arial"/>
                <a:ea typeface="Arial"/>
                <a:cs typeface="Arial"/>
                <a:sym typeface="Arial"/>
              </a:defRPr>
            </a:pPr>
            <a:endParaRPr sz="2400" dirty="0">
              <a:latin typeface="Menlo"/>
            </a:endParaRPr>
          </a:p>
          <a:p>
            <a:pPr>
              <a:defRPr>
                <a:solidFill>
                  <a:srgbClr val="54585B"/>
                </a:solidFill>
                <a:latin typeface="Arial"/>
                <a:ea typeface="Arial"/>
                <a:cs typeface="Arial"/>
                <a:sym typeface="Arial"/>
              </a:defRPr>
            </a:pPr>
            <a:r>
              <a:rPr sz="2400" dirty="0">
                <a:latin typeface="Menlo"/>
              </a:rPr>
              <a:t>$ docker push </a:t>
            </a:r>
            <a:r>
              <a:rPr lang="es-ES" sz="2400" dirty="0" err="1" smtClean="0">
                <a:latin typeface="Menlo"/>
              </a:rPr>
              <a:t>localhost</a:t>
            </a:r>
            <a:r>
              <a:rPr sz="2400" dirty="0" smtClean="0">
                <a:latin typeface="Menlo"/>
              </a:rPr>
              <a:t>:5000/training-books-ms-tests</a:t>
            </a:r>
            <a:endParaRPr sz="2400" dirty="0">
              <a:latin typeface="Menlo"/>
            </a:endParaRPr>
          </a:p>
        </p:txBody>
      </p:sp>
      <p:pic>
        <p:nvPicPr>
          <p:cNvPr id="4472" name="docker-hub.png">
            <a:hlinkClick r:id="rId3"/>
          </p:cNvPr>
          <p:cNvPicPr>
            <a:picLocks noChangeAspect="1"/>
          </p:cNvPicPr>
          <p:nvPr/>
        </p:nvPicPr>
        <p:blipFill>
          <a:blip r:embed="rId4">
            <a:extLst/>
          </a:blip>
          <a:stretch>
            <a:fillRect/>
          </a:stretch>
        </p:blipFill>
        <p:spPr>
          <a:xfrm>
            <a:off x="9909544" y="5090825"/>
            <a:ext cx="2269270" cy="178494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6" name="Shape 4476"/>
          <p:cNvSpPr>
            <a:spLocks noGrp="1"/>
          </p:cNvSpPr>
          <p:nvPr>
            <p:ph type="title"/>
          </p:nvPr>
        </p:nvSpPr>
        <p:spPr>
          <a:prstGeom prst="rect">
            <a:avLst/>
          </a:prstGeom>
        </p:spPr>
        <p:txBody>
          <a:bodyPr>
            <a:normAutofit/>
          </a:bodyPr>
          <a:lstStyle>
            <a:lvl1pPr algn="ctr">
              <a:defRPr sz="4800"/>
            </a:lvl1pPr>
          </a:lstStyle>
          <a:p>
            <a:pPr algn="l"/>
            <a:r>
              <a:rPr sz="3600" b="1" dirty="0"/>
              <a:t>Docker Engine</a:t>
            </a:r>
          </a:p>
        </p:txBody>
      </p:sp>
      <p:sp>
        <p:nvSpPr>
          <p:cNvPr id="6" name="Shape 4478"/>
          <p:cNvSpPr>
            <a:spLocks noGrp="1"/>
          </p:cNvSpPr>
          <p:nvPr>
            <p:ph type="body" idx="1"/>
          </p:nvPr>
        </p:nvSpPr>
        <p:spPr>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b="1"/>
            </a:pPr>
            <a:r>
              <a:rPr sz="3200" dirty="0">
                <a:latin typeface="PT Sans"/>
              </a:rPr>
              <a:t>Docker Engine</a:t>
            </a:r>
            <a:r>
              <a:rPr sz="3200" b="0" dirty="0">
                <a:latin typeface="PT Sans"/>
              </a:rPr>
              <a:t> </a:t>
            </a:r>
            <a:r>
              <a:rPr sz="3200" b="0" dirty="0" smtClean="0">
                <a:latin typeface="PT Sans"/>
              </a:rPr>
              <a:t>is </a:t>
            </a:r>
            <a:r>
              <a:rPr sz="3200" b="0" dirty="0">
                <a:latin typeface="PT Sans"/>
              </a:rPr>
              <a:t>a lightweight runtime </a:t>
            </a:r>
            <a:r>
              <a:rPr sz="3200" b="0" dirty="0" smtClean="0">
                <a:latin typeface="PT Sans"/>
              </a:rPr>
              <a:t>and</a:t>
            </a:r>
            <a:r>
              <a:rPr lang="en-US" sz="3200" b="0" dirty="0" smtClean="0">
                <a:latin typeface="PT Sans"/>
              </a:rPr>
              <a:t> </a:t>
            </a:r>
            <a:r>
              <a:rPr sz="3200" b="0" dirty="0" smtClean="0">
                <a:latin typeface="PT Sans"/>
              </a:rPr>
              <a:t>robust </a:t>
            </a:r>
            <a:r>
              <a:rPr sz="3200" b="0" dirty="0">
                <a:latin typeface="PT Sans"/>
              </a:rPr>
              <a:t>tooling that builds and runs Docker containers.</a:t>
            </a:r>
          </a:p>
        </p:txBody>
      </p:sp>
      <p:pic>
        <p:nvPicPr>
          <p:cNvPr id="4477" name="image21.png"/>
          <p:cNvPicPr>
            <a:picLocks noChangeAspect="1"/>
          </p:cNvPicPr>
          <p:nvPr/>
        </p:nvPicPr>
        <p:blipFill>
          <a:blip r:embed="rId3">
            <a:extLst/>
          </a:blip>
          <a:stretch>
            <a:fillRect/>
          </a:stretch>
        </p:blipFill>
        <p:spPr>
          <a:xfrm>
            <a:off x="5334000" y="1866900"/>
            <a:ext cx="6858000" cy="4318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2" name="Shape 4482"/>
          <p:cNvSpPr>
            <a:spLocks noGrp="1"/>
          </p:cNvSpPr>
          <p:nvPr>
            <p:ph type="title"/>
          </p:nvPr>
        </p:nvSpPr>
        <p:spPr>
          <a:xfrm>
            <a:off x="799775" y="665568"/>
            <a:ext cx="13137931" cy="836099"/>
          </a:xfrm>
          <a:prstGeom prst="rect">
            <a:avLst/>
          </a:prstGeom>
        </p:spPr>
        <p:txBody>
          <a:bodyPr>
            <a:noAutofit/>
          </a:bodyPr>
          <a:lstStyle>
            <a:lvl1pPr algn="ctr" defTabSz="795527">
              <a:defRPr sz="3741"/>
            </a:lvl1pPr>
          </a:lstStyle>
          <a:p>
            <a:pPr algn="l"/>
            <a:r>
              <a:rPr lang="en-US" sz="3600" b="1" dirty="0" smtClean="0"/>
              <a:t>Docker Engine – </a:t>
            </a:r>
            <a:br>
              <a:rPr lang="en-US" sz="3600" b="1" dirty="0" smtClean="0"/>
            </a:br>
            <a:r>
              <a:rPr lang="en-US" sz="3600" b="1" dirty="0" smtClean="0"/>
              <a:t>Running Tests Inside Containers</a:t>
            </a:r>
            <a:endParaRPr lang="en-US" sz="3600" b="1" dirty="0"/>
          </a:p>
        </p:txBody>
      </p:sp>
      <p:sp>
        <p:nvSpPr>
          <p:cNvPr id="6" name="Shape 4483"/>
          <p:cNvSpPr>
            <a:spLocks noGrp="1"/>
          </p:cNvSpPr>
          <p:nvPr>
            <p:ph type="body" idx="1"/>
          </p:nvPr>
        </p:nvSpPr>
        <p:spPr>
          <a:xfrm>
            <a:off x="789949" y="1999902"/>
            <a:ext cx="10968799" cy="3693315"/>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a:solidFill>
                  <a:srgbClr val="54585B"/>
                </a:solidFill>
                <a:latin typeface="Arial"/>
                <a:ea typeface="Arial"/>
                <a:cs typeface="Arial"/>
                <a:sym typeface="Arial"/>
              </a:defRPr>
            </a:pPr>
            <a:r>
              <a:rPr sz="1800" dirty="0">
                <a:latin typeface="Menlo"/>
              </a:rPr>
              <a:t>$ cd </a:t>
            </a:r>
            <a:r>
              <a:rPr lang="en-US" sz="1800" dirty="0">
                <a:latin typeface="Menlo"/>
              </a:rPr>
              <a:t>/</a:t>
            </a:r>
            <a:r>
              <a:rPr lang="en-US" sz="1800" dirty="0" smtClean="0">
                <a:latin typeface="Menlo"/>
              </a:rPr>
              <a:t>mnt/training-books-ms</a:t>
            </a:r>
            <a:r>
              <a:rPr sz="1800" dirty="0" smtClean="0">
                <a:latin typeface="Menlo"/>
              </a:rPr>
              <a:t>/training-books-ms</a:t>
            </a:r>
            <a:endParaRPr sz="1800" dirty="0">
              <a:latin typeface="Menlo"/>
            </a:endParaRPr>
          </a:p>
          <a:p>
            <a:pPr>
              <a:defRPr>
                <a:solidFill>
                  <a:srgbClr val="54585B"/>
                </a:solidFill>
                <a:latin typeface="Arial"/>
                <a:ea typeface="Arial"/>
                <a:cs typeface="Arial"/>
                <a:sym typeface="Arial"/>
              </a:defRPr>
            </a:pPr>
            <a:endParaRPr sz="1800" dirty="0">
              <a:latin typeface="Menlo"/>
            </a:endParaRPr>
          </a:p>
          <a:p>
            <a:pPr>
              <a:defRPr>
                <a:solidFill>
                  <a:srgbClr val="54585B"/>
                </a:solidFill>
                <a:latin typeface="Arial"/>
                <a:ea typeface="Arial"/>
                <a:cs typeface="Arial"/>
                <a:sym typeface="Arial"/>
              </a:defRPr>
            </a:pPr>
            <a:r>
              <a:rPr sz="1800" dirty="0">
                <a:latin typeface="Menlo"/>
              </a:rPr>
              <a:t>$ </a:t>
            </a:r>
            <a:r>
              <a:rPr sz="1800" dirty="0" err="1">
                <a:latin typeface="Menlo"/>
              </a:rPr>
              <a:t>docker</a:t>
            </a:r>
            <a:r>
              <a:rPr sz="1800" dirty="0">
                <a:latin typeface="Menlo"/>
              </a:rPr>
              <a:t> run -it --</a:t>
            </a:r>
            <a:r>
              <a:rPr sz="1800" dirty="0" err="1">
                <a:latin typeface="Menlo"/>
              </a:rPr>
              <a:t>rm</a:t>
            </a:r>
            <a:r>
              <a:rPr sz="1800" dirty="0">
                <a:latin typeface="Menlo"/>
              </a:rPr>
              <a:t> \</a:t>
            </a:r>
          </a:p>
          <a:p>
            <a:pPr>
              <a:defRPr>
                <a:solidFill>
                  <a:srgbClr val="54585B"/>
                </a:solidFill>
                <a:latin typeface="Arial"/>
                <a:ea typeface="Arial"/>
                <a:cs typeface="Arial"/>
                <a:sym typeface="Arial"/>
              </a:defRPr>
            </a:pPr>
            <a:r>
              <a:rPr sz="1800" dirty="0">
                <a:latin typeface="Menlo"/>
              </a:rPr>
              <a:t>    -v </a:t>
            </a:r>
            <a:r>
              <a:rPr sz="1800" dirty="0" smtClean="0">
                <a:latin typeface="Menlo"/>
              </a:rPr>
              <a:t>$PWD/client/components</a:t>
            </a:r>
            <a:r>
              <a:rPr sz="1800" dirty="0">
                <a:latin typeface="Menlo"/>
              </a:rPr>
              <a:t>:/source/client/components \</a:t>
            </a:r>
          </a:p>
          <a:p>
            <a:pPr>
              <a:defRPr>
                <a:solidFill>
                  <a:srgbClr val="54585B"/>
                </a:solidFill>
                <a:latin typeface="Arial"/>
                <a:ea typeface="Arial"/>
                <a:cs typeface="Arial"/>
                <a:sym typeface="Arial"/>
              </a:defRPr>
            </a:pPr>
            <a:r>
              <a:rPr sz="1800" dirty="0">
                <a:latin typeface="Menlo"/>
              </a:rPr>
              <a:t>    -v $PWD/client/test:/source/client/test \</a:t>
            </a:r>
          </a:p>
          <a:p>
            <a:pPr>
              <a:defRPr>
                <a:solidFill>
                  <a:srgbClr val="54585B"/>
                </a:solidFill>
                <a:latin typeface="Arial"/>
                <a:ea typeface="Arial"/>
                <a:cs typeface="Arial"/>
                <a:sym typeface="Arial"/>
              </a:defRPr>
            </a:pPr>
            <a:r>
              <a:rPr sz="1800" dirty="0">
                <a:latin typeface="Menlo"/>
              </a:rPr>
              <a:t>    -v $PWD/</a:t>
            </a:r>
            <a:r>
              <a:rPr sz="1800" dirty="0" err="1">
                <a:latin typeface="Menlo"/>
              </a:rPr>
              <a:t>src</a:t>
            </a:r>
            <a:r>
              <a:rPr sz="1800" dirty="0">
                <a:latin typeface="Menlo"/>
              </a:rPr>
              <a:t>:/source/</a:t>
            </a:r>
            <a:r>
              <a:rPr sz="1800" dirty="0" err="1">
                <a:latin typeface="Menlo"/>
              </a:rPr>
              <a:t>src</a:t>
            </a:r>
            <a:r>
              <a:rPr sz="1800" dirty="0">
                <a:latin typeface="Menlo"/>
              </a:rPr>
              <a:t> \</a:t>
            </a:r>
          </a:p>
          <a:p>
            <a:pPr>
              <a:defRPr>
                <a:solidFill>
                  <a:srgbClr val="54585B"/>
                </a:solidFill>
                <a:latin typeface="Arial"/>
                <a:ea typeface="Arial"/>
                <a:cs typeface="Arial"/>
                <a:sym typeface="Arial"/>
              </a:defRPr>
            </a:pPr>
            <a:r>
              <a:rPr sz="1800" dirty="0">
                <a:latin typeface="Menlo"/>
              </a:rPr>
              <a:t>    -v $PWD/target/scala-2.10:/source/target/scala-2.10 \</a:t>
            </a:r>
          </a:p>
          <a:p>
            <a:pPr>
              <a:defRPr>
                <a:solidFill>
                  <a:srgbClr val="54585B"/>
                </a:solidFill>
                <a:latin typeface="Arial"/>
                <a:ea typeface="Arial"/>
                <a:cs typeface="Arial"/>
                <a:sym typeface="Arial"/>
              </a:defRPr>
            </a:pPr>
            <a:r>
              <a:rPr sz="1800" dirty="0">
                <a:latin typeface="Menlo"/>
              </a:rPr>
              <a:t>    --</a:t>
            </a:r>
            <a:r>
              <a:rPr sz="1800" dirty="0" err="1">
                <a:latin typeface="Menlo"/>
              </a:rPr>
              <a:t>env</a:t>
            </a:r>
            <a:r>
              <a:rPr sz="1800" dirty="0">
                <a:latin typeface="Menlo"/>
              </a:rPr>
              <a:t> TEST_TYPE=all \</a:t>
            </a:r>
          </a:p>
          <a:p>
            <a:pPr>
              <a:defRPr>
                <a:solidFill>
                  <a:srgbClr val="54585B"/>
                </a:solidFill>
                <a:latin typeface="Arial"/>
                <a:ea typeface="Arial"/>
                <a:cs typeface="Arial"/>
                <a:sym typeface="Arial"/>
              </a:defRPr>
            </a:pPr>
            <a:r>
              <a:rPr sz="1800" dirty="0">
                <a:latin typeface="Menlo"/>
              </a:rPr>
              <a:t>    </a:t>
            </a:r>
            <a:r>
              <a:rPr lang="es-ES" sz="1800" dirty="0" err="1" smtClean="0">
                <a:latin typeface="Menlo"/>
              </a:rPr>
              <a:t>localhost</a:t>
            </a:r>
            <a:r>
              <a:rPr sz="1800" dirty="0" smtClean="0">
                <a:latin typeface="Menlo"/>
              </a:rPr>
              <a:t>:5000/training-books-ms-tests</a:t>
            </a:r>
            <a:endParaRPr sz="1800" dirty="0">
              <a:latin typeface="Menlo"/>
            </a:endParaRPr>
          </a:p>
          <a:p>
            <a:pPr>
              <a:defRPr>
                <a:solidFill>
                  <a:srgbClr val="54585B"/>
                </a:solidFill>
                <a:latin typeface="Arial"/>
                <a:ea typeface="Arial"/>
                <a:cs typeface="Arial"/>
                <a:sym typeface="Arial"/>
              </a:defRPr>
            </a:pPr>
            <a:endParaRPr sz="1800" dirty="0">
              <a:latin typeface="Menlo"/>
            </a:endParaRPr>
          </a:p>
          <a:p>
            <a:pPr>
              <a:defRPr>
                <a:solidFill>
                  <a:srgbClr val="54585B"/>
                </a:solidFill>
                <a:latin typeface="Arial"/>
                <a:ea typeface="Arial"/>
                <a:cs typeface="Arial"/>
                <a:sym typeface="Arial"/>
              </a:defRPr>
            </a:pPr>
            <a:r>
              <a:rPr sz="1800" dirty="0">
                <a:latin typeface="Menlo"/>
              </a:rPr>
              <a:t>$ </a:t>
            </a:r>
            <a:r>
              <a:rPr sz="1800" dirty="0" err="1">
                <a:latin typeface="Menlo"/>
              </a:rPr>
              <a:t>ll</a:t>
            </a:r>
            <a:r>
              <a:rPr sz="1800" dirty="0">
                <a:latin typeface="Menlo"/>
              </a:rPr>
              <a:t> target/scala-2.10/</a:t>
            </a:r>
          </a:p>
          <a:p>
            <a:pPr>
              <a:defRPr>
                <a:solidFill>
                  <a:srgbClr val="54585B"/>
                </a:solidFill>
                <a:latin typeface="Arial"/>
                <a:ea typeface="Arial"/>
                <a:cs typeface="Arial"/>
                <a:sym typeface="Arial"/>
              </a:defRPr>
            </a:pPr>
            <a:endParaRPr sz="1800" dirty="0">
              <a:latin typeface="Menlo"/>
            </a:endParaRPr>
          </a:p>
          <a:p>
            <a:pPr>
              <a:defRPr>
                <a:solidFill>
                  <a:srgbClr val="54585B"/>
                </a:solidFill>
                <a:latin typeface="Arial"/>
                <a:ea typeface="Arial"/>
                <a:cs typeface="Arial"/>
                <a:sym typeface="Arial"/>
              </a:defRPr>
            </a:pPr>
            <a:r>
              <a:rPr sz="1800" dirty="0">
                <a:latin typeface="Menlo"/>
              </a:rPr>
              <a:t>$ </a:t>
            </a:r>
            <a:r>
              <a:rPr sz="1800" dirty="0" err="1">
                <a:latin typeface="Menlo"/>
              </a:rPr>
              <a:t>docker</a:t>
            </a:r>
            <a:r>
              <a:rPr sz="1800" dirty="0">
                <a:latin typeface="Menlo"/>
              </a:rPr>
              <a:t> </a:t>
            </a:r>
            <a:r>
              <a:rPr sz="1800" dirty="0" err="1">
                <a:latin typeface="Menlo"/>
              </a:rPr>
              <a:t>ps</a:t>
            </a:r>
            <a:r>
              <a:rPr sz="1800" dirty="0">
                <a:latin typeface="Menlo"/>
              </a:rPr>
              <a:t> -a | grep books</a:t>
            </a:r>
          </a:p>
        </p:txBody>
      </p:sp>
      <p:pic>
        <p:nvPicPr>
          <p:cNvPr id="4484" name="docker-running-tests.png">
            <a:hlinkClick r:id="rId3"/>
          </p:cNvPr>
          <p:cNvPicPr>
            <a:picLocks noChangeAspect="1"/>
          </p:cNvPicPr>
          <p:nvPr/>
        </p:nvPicPr>
        <p:blipFill>
          <a:blip r:embed="rId4">
            <a:extLst/>
          </a:blip>
          <a:stretch>
            <a:fillRect/>
          </a:stretch>
        </p:blipFill>
        <p:spPr>
          <a:xfrm>
            <a:off x="10224610" y="5310509"/>
            <a:ext cx="1967390" cy="154749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8" name="Shape 4488"/>
          <p:cNvSpPr>
            <a:spLocks noGrp="1"/>
          </p:cNvSpPr>
          <p:nvPr>
            <p:ph type="title"/>
          </p:nvPr>
        </p:nvSpPr>
        <p:spPr>
          <a:xfrm>
            <a:off x="798572" y="707843"/>
            <a:ext cx="10970002" cy="836099"/>
          </a:xfrm>
          <a:prstGeom prst="rect">
            <a:avLst/>
          </a:prstGeom>
        </p:spPr>
        <p:txBody>
          <a:bodyPr>
            <a:noAutofit/>
          </a:bodyPr>
          <a:lstStyle>
            <a:lvl1pPr algn="ctr" defTabSz="795527">
              <a:defRPr sz="3741"/>
            </a:lvl1pPr>
          </a:lstStyle>
          <a:p>
            <a:pPr algn="l"/>
            <a:r>
              <a:rPr sz="2800" b="1" dirty="0"/>
              <a:t>Docker Engine </a:t>
            </a:r>
            <a:r>
              <a:rPr lang="en-US" sz="2800" b="1" dirty="0" smtClean="0"/>
              <a:t>–</a:t>
            </a:r>
            <a:r>
              <a:rPr sz="2800" b="1" dirty="0" smtClean="0"/>
              <a:t> </a:t>
            </a:r>
            <a:r>
              <a:rPr lang="en-US" sz="2800" b="1" dirty="0" smtClean="0"/>
              <a:t/>
            </a:r>
            <a:br>
              <a:rPr lang="en-US" sz="2800" b="1" dirty="0" smtClean="0"/>
            </a:br>
            <a:r>
              <a:rPr sz="2800" b="1" dirty="0" smtClean="0"/>
              <a:t>Building </a:t>
            </a:r>
            <a:r>
              <a:rPr sz="2800" b="1" dirty="0"/>
              <a:t>Containers and Pushing Them to the Private Registry</a:t>
            </a:r>
          </a:p>
        </p:txBody>
      </p:sp>
      <p:sp>
        <p:nvSpPr>
          <p:cNvPr id="6" name="Shape 4489"/>
          <p:cNvSpPr>
            <a:spLocks noGrp="1"/>
          </p:cNvSpPr>
          <p:nvPr>
            <p:ph type="body" idx="1"/>
          </p:nvPr>
        </p:nvSpPr>
        <p:spPr>
          <a:xfrm>
            <a:off x="789949" y="1999902"/>
            <a:ext cx="10968799" cy="1938988"/>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a:solidFill>
                  <a:srgbClr val="54585B"/>
                </a:solidFill>
                <a:latin typeface="Arial"/>
                <a:ea typeface="Arial"/>
                <a:cs typeface="Arial"/>
                <a:sym typeface="Arial"/>
              </a:defRPr>
            </a:pPr>
            <a:r>
              <a:rPr sz="2400" dirty="0">
                <a:latin typeface="Menlo"/>
              </a:rPr>
              <a:t>$ cat </a:t>
            </a:r>
            <a:r>
              <a:rPr sz="2400" dirty="0" err="1">
                <a:latin typeface="Menlo"/>
              </a:rPr>
              <a:t>Dockerfile</a:t>
            </a:r>
            <a:endParaRPr sz="2400" dirty="0">
              <a:latin typeface="Menlo"/>
            </a:endParaRPr>
          </a:p>
          <a:p>
            <a:pPr>
              <a:defRPr>
                <a:solidFill>
                  <a:srgbClr val="54585B"/>
                </a:solidFill>
                <a:latin typeface="Arial"/>
                <a:ea typeface="Arial"/>
                <a:cs typeface="Arial"/>
                <a:sym typeface="Arial"/>
              </a:defRPr>
            </a:pPr>
            <a:endParaRPr sz="2400" dirty="0">
              <a:latin typeface="Menlo"/>
            </a:endParaRPr>
          </a:p>
          <a:p>
            <a:pPr>
              <a:defRPr>
                <a:solidFill>
                  <a:srgbClr val="54585B"/>
                </a:solidFill>
                <a:latin typeface="Arial"/>
                <a:ea typeface="Arial"/>
                <a:cs typeface="Arial"/>
                <a:sym typeface="Arial"/>
              </a:defRPr>
            </a:pPr>
            <a:r>
              <a:rPr sz="2400" dirty="0">
                <a:latin typeface="Menlo"/>
              </a:rPr>
              <a:t>$ docker build -t </a:t>
            </a:r>
            <a:r>
              <a:rPr lang="es-ES" sz="2400" dirty="0" err="1" smtClean="0">
                <a:latin typeface="Menlo"/>
              </a:rPr>
              <a:t>localhost</a:t>
            </a:r>
            <a:r>
              <a:rPr sz="2400" dirty="0" smtClean="0">
                <a:latin typeface="Menlo"/>
              </a:rPr>
              <a:t>:5000/training-books-ms </a:t>
            </a:r>
            <a:r>
              <a:rPr sz="2400" dirty="0">
                <a:latin typeface="Menlo"/>
              </a:rPr>
              <a:t>.</a:t>
            </a:r>
          </a:p>
          <a:p>
            <a:pPr>
              <a:defRPr>
                <a:solidFill>
                  <a:srgbClr val="54585B"/>
                </a:solidFill>
                <a:latin typeface="Arial"/>
                <a:ea typeface="Arial"/>
                <a:cs typeface="Arial"/>
                <a:sym typeface="Arial"/>
              </a:defRPr>
            </a:pPr>
            <a:endParaRPr sz="2400" dirty="0">
              <a:latin typeface="Menlo"/>
            </a:endParaRPr>
          </a:p>
          <a:p>
            <a:pPr>
              <a:defRPr>
                <a:solidFill>
                  <a:srgbClr val="54585B"/>
                </a:solidFill>
                <a:latin typeface="Arial"/>
                <a:ea typeface="Arial"/>
                <a:cs typeface="Arial"/>
                <a:sym typeface="Arial"/>
              </a:defRPr>
            </a:pPr>
            <a:r>
              <a:rPr sz="2400" dirty="0">
                <a:latin typeface="Menlo"/>
              </a:rPr>
              <a:t>$ docker push </a:t>
            </a:r>
            <a:r>
              <a:rPr lang="es-ES" sz="2400" dirty="0" err="1" smtClean="0">
                <a:latin typeface="Menlo"/>
              </a:rPr>
              <a:t>localhost</a:t>
            </a:r>
            <a:r>
              <a:rPr sz="2400" dirty="0" smtClean="0">
                <a:latin typeface="Menlo"/>
              </a:rPr>
              <a:t>:5000/training-books-ms</a:t>
            </a:r>
            <a:endParaRPr sz="2400" dirty="0">
              <a:latin typeface="Menlo"/>
            </a:endParaRPr>
          </a:p>
        </p:txBody>
      </p:sp>
      <p:pic>
        <p:nvPicPr>
          <p:cNvPr id="4490" name="docker-build.png">
            <a:hlinkClick r:id="rId3"/>
          </p:cNvPr>
          <p:cNvPicPr>
            <a:picLocks noChangeAspect="1"/>
          </p:cNvPicPr>
          <p:nvPr/>
        </p:nvPicPr>
        <p:blipFill>
          <a:blip r:embed="rId4">
            <a:extLst/>
          </a:blip>
          <a:stretch>
            <a:fillRect/>
          </a:stretch>
        </p:blipFill>
        <p:spPr>
          <a:xfrm>
            <a:off x="9454632" y="4704866"/>
            <a:ext cx="2737368" cy="215313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55" name="image13.png"/>
          <p:cNvPicPr>
            <a:picLocks noChangeAspect="1"/>
          </p:cNvPicPr>
          <p:nvPr/>
        </p:nvPicPr>
        <p:blipFill>
          <a:blip r:embed="rId2">
            <a:extLst/>
          </a:blip>
          <a:stretch>
            <a:fillRect/>
          </a:stretch>
        </p:blipFill>
        <p:spPr>
          <a:xfrm>
            <a:off x="4064015" y="1600218"/>
            <a:ext cx="4063971" cy="5079964"/>
          </a:xfrm>
          <a:prstGeom prst="rect">
            <a:avLst/>
          </a:prstGeom>
          <a:ln w="12700">
            <a:miter lim="400000"/>
          </a:ln>
        </p:spPr>
      </p:pic>
      <p:sp>
        <p:nvSpPr>
          <p:cNvPr id="4356" name="Shape 4356"/>
          <p:cNvSpPr>
            <a:spLocks noGrp="1"/>
          </p:cNvSpPr>
          <p:nvPr>
            <p:ph type="title"/>
          </p:nvPr>
        </p:nvSpPr>
        <p:spPr>
          <a:xfrm>
            <a:off x="798781" y="833967"/>
            <a:ext cx="10970004" cy="836099"/>
          </a:xfrm>
          <a:prstGeom prst="rect">
            <a:avLst/>
          </a:prstGeom>
          <a:solidFill>
            <a:srgbClr val="DEEBF7"/>
          </a:solidFill>
        </p:spPr>
        <p:txBody>
          <a:bodyPr/>
          <a:lstStyle>
            <a:lvl1pPr algn="ctr"/>
          </a:lstStyle>
          <a:p>
            <a:r>
              <a:rPr b="1" dirty="0"/>
              <a:t>MID - BREAK</a:t>
            </a:r>
          </a:p>
        </p:txBody>
      </p:sp>
      <p:sp>
        <p:nvSpPr>
          <p:cNvPr id="4357" name="Shape 4357"/>
          <p:cNvSpPr>
            <a:spLocks noGrp="1"/>
          </p:cNvSpPr>
          <p:nvPr>
            <p:ph type="body" sz="half" idx="1"/>
          </p:nvPr>
        </p:nvSpPr>
        <p:spPr>
          <a:xfrm>
            <a:off x="799984" y="2875278"/>
            <a:ext cx="10968801" cy="2123442"/>
          </a:xfrm>
          <a:prstGeom prst="rect">
            <a:avLst/>
          </a:prstGeom>
        </p:spPr>
        <p:txBody>
          <a:bodyPr>
            <a:normAutofit/>
          </a:bodyPr>
          <a:lstStyle/>
          <a:p>
            <a:pPr marL="170077" indent="-170077" algn="ctr" defTabSz="850391">
              <a:lnSpc>
                <a:spcPct val="90000"/>
              </a:lnSpc>
              <a:defRPr sz="2604"/>
            </a:pPr>
            <a:r>
              <a:rPr lang="en-US" dirty="0" smtClean="0"/>
              <a:t>(</a:t>
            </a:r>
            <a:r>
              <a:rPr dirty="0" smtClean="0"/>
              <a:t>10</a:t>
            </a:r>
            <a:r>
              <a:rPr lang="en-US" dirty="0" smtClean="0"/>
              <a:t>)</a:t>
            </a:r>
            <a:r>
              <a:rPr dirty="0" smtClean="0"/>
              <a:t> </a:t>
            </a:r>
            <a:r>
              <a:rPr dirty="0"/>
              <a:t>minutes for learner re-integration. </a:t>
            </a:r>
          </a:p>
          <a:p>
            <a:pPr marL="170077" indent="-170077" algn="ctr" defTabSz="850391">
              <a:lnSpc>
                <a:spcPct val="90000"/>
              </a:lnSpc>
              <a:defRPr sz="2604"/>
            </a:pPr>
            <a:endParaRPr dirty="0"/>
          </a:p>
          <a:p>
            <a:pPr marL="170077" indent="-170077" algn="ctr" defTabSz="850391">
              <a:lnSpc>
                <a:spcPct val="90000"/>
              </a:lnSpc>
              <a:defRPr sz="2604"/>
            </a:pPr>
            <a:r>
              <a:rPr dirty="0"/>
              <a:t>Instructor will return early for comments or questions.</a:t>
            </a:r>
          </a:p>
          <a:p>
            <a:pPr marL="170077" indent="-170077" algn="ctr" defTabSz="850391">
              <a:lnSpc>
                <a:spcPct val="90000"/>
              </a:lnSpc>
              <a:defRPr sz="2604"/>
            </a:pPr>
            <a:endParaRPr dirty="0"/>
          </a:p>
          <a:p>
            <a:pPr marL="170077" indent="-170077" algn="ctr" defTabSz="850391">
              <a:lnSpc>
                <a:spcPct val="90000"/>
              </a:lnSpc>
              <a:defRPr sz="2604"/>
            </a:pPr>
            <a:r>
              <a:rPr dirty="0"/>
              <a:t>Re-commence at ______ (time).</a:t>
            </a:r>
          </a:p>
        </p:txBody>
      </p:sp>
    </p:spTree>
    <p:extLst>
      <p:ext uri="{BB962C8B-B14F-4D97-AF65-F5344CB8AC3E}">
        <p14:creationId xmlns:p14="http://schemas.microsoft.com/office/powerpoint/2010/main" val="20571065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355"/>
                                        </p:tgtEl>
                                        <p:attrNameLst>
                                          <p:attrName>style.visibility</p:attrName>
                                        </p:attrNameLst>
                                      </p:cBhvr>
                                      <p:to>
                                        <p:strVal val="visible"/>
                                      </p:to>
                                    </p:set>
                                    <p:anim calcmode="lin" valueType="num">
                                      <p:cBhvr>
                                        <p:cTn id="7" dur="3500" fill="hold"/>
                                        <p:tgtEl>
                                          <p:spTgt spid="4355"/>
                                        </p:tgtEl>
                                        <p:attrNameLst>
                                          <p:attrName>ppt_w</p:attrName>
                                        </p:attrNameLst>
                                      </p:cBhvr>
                                      <p:tavLst>
                                        <p:tav tm="0">
                                          <p:val>
                                            <p:fltVal val="0"/>
                                          </p:val>
                                        </p:tav>
                                        <p:tav tm="100000">
                                          <p:val>
                                            <p:strVal val="#ppt_w"/>
                                          </p:val>
                                        </p:tav>
                                      </p:tavLst>
                                    </p:anim>
                                    <p:anim calcmode="lin" valueType="num">
                                      <p:cBhvr>
                                        <p:cTn id="8" dur="3500" fill="hold"/>
                                        <p:tgtEl>
                                          <p:spTgt spid="4355"/>
                                        </p:tgtEl>
                                        <p:attrNameLst>
                                          <p:attrName>ppt_h</p:attrName>
                                        </p:attrNameLst>
                                      </p:cBhvr>
                                      <p:tavLst>
                                        <p:tav tm="0">
                                          <p:val>
                                            <p:fltVal val="0"/>
                                          </p:val>
                                        </p:tav>
                                        <p:tav tm="100000">
                                          <p:val>
                                            <p:strVal val="#ppt_h"/>
                                          </p:val>
                                        </p:tav>
                                      </p:tavLst>
                                    </p:anim>
                                    <p:animEffect transition="in" filter="fade">
                                      <p:cBhvr>
                                        <p:cTn id="9" dur="3500"/>
                                        <p:tgtEl>
                                          <p:spTgt spid="4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7" name="Shape 4497"/>
          <p:cNvSpPr>
            <a:spLocks noGrp="1"/>
          </p:cNvSpPr>
          <p:nvPr>
            <p:ph type="title"/>
          </p:nvPr>
        </p:nvSpPr>
        <p:spPr>
          <a:prstGeom prst="rect">
            <a:avLst/>
          </a:prstGeom>
        </p:spPr>
        <p:txBody>
          <a:bodyPr>
            <a:noAutofit/>
          </a:bodyPr>
          <a:lstStyle>
            <a:lvl1pPr algn="ctr">
              <a:defRPr sz="4300"/>
            </a:lvl1pPr>
          </a:lstStyle>
          <a:p>
            <a:pPr algn="l"/>
            <a:r>
              <a:rPr sz="3600" b="1" dirty="0"/>
              <a:t>Docker Engine </a:t>
            </a:r>
            <a:r>
              <a:rPr lang="en-US" sz="3600" b="1" dirty="0" smtClean="0"/>
              <a:t>–</a:t>
            </a:r>
            <a:r>
              <a:rPr sz="3600" b="1" dirty="0" smtClean="0"/>
              <a:t> </a:t>
            </a:r>
            <a:r>
              <a:rPr lang="en-US" sz="3600" b="1" dirty="0" smtClean="0"/>
              <a:t>R</a:t>
            </a:r>
            <a:r>
              <a:rPr sz="3600" b="1" dirty="0" smtClean="0"/>
              <a:t>unning </a:t>
            </a:r>
            <a:r>
              <a:rPr sz="3600" b="1" dirty="0"/>
              <a:t>Containers</a:t>
            </a:r>
          </a:p>
        </p:txBody>
      </p:sp>
      <p:sp>
        <p:nvSpPr>
          <p:cNvPr id="6" name="Shape 4498"/>
          <p:cNvSpPr>
            <a:spLocks noGrp="1"/>
          </p:cNvSpPr>
          <p:nvPr>
            <p:ph type="body" idx="1"/>
          </p:nvPr>
        </p:nvSpPr>
        <p:spPr>
          <a:xfrm>
            <a:off x="789949" y="1999902"/>
            <a:ext cx="10968799" cy="3785648"/>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a:solidFill>
                  <a:srgbClr val="54585B"/>
                </a:solidFill>
                <a:latin typeface="Arial"/>
                <a:ea typeface="Arial"/>
                <a:cs typeface="Arial"/>
                <a:sym typeface="Arial"/>
              </a:defRPr>
            </a:pPr>
            <a:r>
              <a:rPr sz="2000" dirty="0">
                <a:latin typeface="Menlo"/>
              </a:rPr>
              <a:t>$ </a:t>
            </a:r>
            <a:r>
              <a:rPr sz="2000" dirty="0" err="1">
                <a:latin typeface="Menlo"/>
              </a:rPr>
              <a:t>docker</a:t>
            </a:r>
            <a:r>
              <a:rPr sz="2000" dirty="0">
                <a:latin typeface="Menlo"/>
              </a:rPr>
              <a:t> run -d --name books-</a:t>
            </a:r>
            <a:r>
              <a:rPr sz="2000" dirty="0" err="1">
                <a:latin typeface="Menlo"/>
              </a:rPr>
              <a:t>ms</a:t>
            </a:r>
            <a:r>
              <a:rPr sz="2000" dirty="0">
                <a:latin typeface="Menlo"/>
              </a:rPr>
              <a:t>-</a:t>
            </a:r>
            <a:r>
              <a:rPr sz="2000" dirty="0" err="1">
                <a:latin typeface="Menlo"/>
              </a:rPr>
              <a:t>db</a:t>
            </a:r>
            <a:r>
              <a:rPr sz="2000" dirty="0">
                <a:latin typeface="Menlo"/>
              </a:rPr>
              <a:t> mongo</a:t>
            </a:r>
          </a:p>
          <a:p>
            <a:pPr>
              <a:defRPr>
                <a:solidFill>
                  <a:srgbClr val="54585B"/>
                </a:solidFill>
                <a:latin typeface="Arial"/>
                <a:ea typeface="Arial"/>
                <a:cs typeface="Arial"/>
                <a:sym typeface="Arial"/>
              </a:defRPr>
            </a:pPr>
            <a:endParaRPr sz="2000" dirty="0">
              <a:latin typeface="Menlo"/>
            </a:endParaRPr>
          </a:p>
          <a:p>
            <a:pPr>
              <a:defRPr>
                <a:solidFill>
                  <a:srgbClr val="54585B"/>
                </a:solidFill>
                <a:latin typeface="Arial"/>
                <a:ea typeface="Arial"/>
                <a:cs typeface="Arial"/>
                <a:sym typeface="Arial"/>
              </a:defRPr>
            </a:pPr>
            <a:r>
              <a:rPr sz="2000" dirty="0">
                <a:latin typeface="Menlo"/>
              </a:rPr>
              <a:t>$ </a:t>
            </a:r>
            <a:r>
              <a:rPr sz="2000" dirty="0" err="1">
                <a:latin typeface="Menlo"/>
              </a:rPr>
              <a:t>docker</a:t>
            </a:r>
            <a:r>
              <a:rPr sz="2000" dirty="0">
                <a:latin typeface="Menlo"/>
              </a:rPr>
              <a:t> run -d --name books-</a:t>
            </a:r>
            <a:r>
              <a:rPr sz="2000" dirty="0" err="1">
                <a:latin typeface="Menlo"/>
              </a:rPr>
              <a:t>ms</a:t>
            </a:r>
            <a:r>
              <a:rPr sz="2000" dirty="0">
                <a:latin typeface="Menlo"/>
              </a:rPr>
              <a:t> \</a:t>
            </a:r>
          </a:p>
          <a:p>
            <a:pPr>
              <a:defRPr>
                <a:solidFill>
                  <a:srgbClr val="54585B"/>
                </a:solidFill>
                <a:latin typeface="Arial"/>
                <a:ea typeface="Arial"/>
                <a:cs typeface="Arial"/>
                <a:sym typeface="Arial"/>
              </a:defRPr>
            </a:pPr>
            <a:r>
              <a:rPr sz="2000" dirty="0">
                <a:latin typeface="Menlo"/>
              </a:rPr>
              <a:t>    -p 1234:8080 \</a:t>
            </a:r>
          </a:p>
          <a:p>
            <a:pPr>
              <a:defRPr>
                <a:solidFill>
                  <a:srgbClr val="54585B"/>
                </a:solidFill>
                <a:latin typeface="Arial"/>
                <a:ea typeface="Arial"/>
                <a:cs typeface="Arial"/>
                <a:sym typeface="Arial"/>
              </a:defRPr>
            </a:pPr>
            <a:r>
              <a:rPr sz="2000" dirty="0">
                <a:latin typeface="Menlo"/>
              </a:rPr>
              <a:t>    --link </a:t>
            </a:r>
            <a:r>
              <a:rPr sz="2000" dirty="0" err="1">
                <a:latin typeface="Menlo"/>
              </a:rPr>
              <a:t>books-ms-db:db</a:t>
            </a:r>
            <a:r>
              <a:rPr sz="2000" dirty="0">
                <a:latin typeface="Menlo"/>
              </a:rPr>
              <a:t> \</a:t>
            </a:r>
          </a:p>
          <a:p>
            <a:pPr>
              <a:defRPr>
                <a:solidFill>
                  <a:srgbClr val="54585B"/>
                </a:solidFill>
                <a:latin typeface="Arial"/>
                <a:ea typeface="Arial"/>
                <a:cs typeface="Arial"/>
                <a:sym typeface="Arial"/>
              </a:defRPr>
            </a:pPr>
            <a:r>
              <a:rPr sz="2000" dirty="0">
                <a:latin typeface="Menlo"/>
              </a:rPr>
              <a:t>    </a:t>
            </a:r>
            <a:r>
              <a:rPr lang="es-ES" sz="2000" dirty="0" err="1" smtClean="0">
                <a:latin typeface="Menlo"/>
              </a:rPr>
              <a:t>localhost</a:t>
            </a:r>
            <a:r>
              <a:rPr sz="2000" dirty="0" smtClean="0">
                <a:latin typeface="Menlo"/>
              </a:rPr>
              <a:t>:5000/training-books-ms</a:t>
            </a:r>
            <a:endParaRPr sz="2000" dirty="0">
              <a:latin typeface="Menlo"/>
            </a:endParaRPr>
          </a:p>
          <a:p>
            <a:pPr>
              <a:defRPr>
                <a:solidFill>
                  <a:srgbClr val="54585B"/>
                </a:solidFill>
                <a:latin typeface="Arial"/>
                <a:ea typeface="Arial"/>
                <a:cs typeface="Arial"/>
                <a:sym typeface="Arial"/>
              </a:defRPr>
            </a:pPr>
            <a:endParaRPr sz="2000" dirty="0">
              <a:latin typeface="Menlo"/>
            </a:endParaRPr>
          </a:p>
          <a:p>
            <a:pPr>
              <a:defRPr>
                <a:solidFill>
                  <a:srgbClr val="54585B"/>
                </a:solidFill>
                <a:latin typeface="Arial"/>
                <a:ea typeface="Arial"/>
                <a:cs typeface="Arial"/>
                <a:sym typeface="Arial"/>
              </a:defRPr>
            </a:pPr>
            <a:r>
              <a:rPr sz="2000" dirty="0">
                <a:latin typeface="Menlo"/>
              </a:rPr>
              <a:t>$ </a:t>
            </a:r>
            <a:r>
              <a:rPr sz="2000" dirty="0" err="1">
                <a:latin typeface="Menlo"/>
              </a:rPr>
              <a:t>docker</a:t>
            </a:r>
            <a:r>
              <a:rPr sz="2000" dirty="0">
                <a:latin typeface="Menlo"/>
              </a:rPr>
              <a:t> exec -it books-</a:t>
            </a:r>
            <a:r>
              <a:rPr sz="2000" dirty="0" err="1">
                <a:latin typeface="Menlo"/>
              </a:rPr>
              <a:t>ms</a:t>
            </a:r>
            <a:r>
              <a:rPr sz="2000" dirty="0">
                <a:latin typeface="Menlo"/>
              </a:rPr>
              <a:t> </a:t>
            </a:r>
            <a:r>
              <a:rPr sz="2000" dirty="0" err="1">
                <a:latin typeface="Menlo"/>
              </a:rPr>
              <a:t>env</a:t>
            </a:r>
            <a:r>
              <a:rPr sz="2000" dirty="0">
                <a:latin typeface="Menlo"/>
              </a:rPr>
              <a:t> | grep DB</a:t>
            </a:r>
          </a:p>
          <a:p>
            <a:pPr>
              <a:defRPr>
                <a:solidFill>
                  <a:srgbClr val="54585B"/>
                </a:solidFill>
                <a:latin typeface="Arial"/>
                <a:ea typeface="Arial"/>
                <a:cs typeface="Arial"/>
                <a:sym typeface="Arial"/>
              </a:defRPr>
            </a:pPr>
            <a:endParaRPr sz="2000" dirty="0">
              <a:latin typeface="Menlo"/>
            </a:endParaRPr>
          </a:p>
          <a:p>
            <a:pPr>
              <a:defRPr>
                <a:solidFill>
                  <a:srgbClr val="54585B"/>
                </a:solidFill>
                <a:latin typeface="Arial"/>
                <a:ea typeface="Arial"/>
                <a:cs typeface="Arial"/>
                <a:sym typeface="Arial"/>
              </a:defRPr>
            </a:pPr>
            <a:r>
              <a:rPr sz="2000" dirty="0">
                <a:latin typeface="Menlo"/>
              </a:rPr>
              <a:t>$ </a:t>
            </a:r>
            <a:r>
              <a:rPr sz="2000" dirty="0" err="1">
                <a:latin typeface="Menlo"/>
              </a:rPr>
              <a:t>docker</a:t>
            </a:r>
            <a:r>
              <a:rPr sz="2000" dirty="0">
                <a:latin typeface="Menlo"/>
              </a:rPr>
              <a:t> </a:t>
            </a:r>
            <a:r>
              <a:rPr sz="2000" dirty="0" err="1">
                <a:latin typeface="Menlo"/>
              </a:rPr>
              <a:t>ps</a:t>
            </a:r>
            <a:endParaRPr sz="2000" dirty="0">
              <a:latin typeface="Menlo"/>
            </a:endParaRPr>
          </a:p>
          <a:p>
            <a:pPr>
              <a:defRPr>
                <a:solidFill>
                  <a:srgbClr val="54585B"/>
                </a:solidFill>
                <a:latin typeface="Arial"/>
                <a:ea typeface="Arial"/>
                <a:cs typeface="Arial"/>
                <a:sym typeface="Arial"/>
              </a:defRPr>
            </a:pPr>
            <a:endParaRPr sz="2000" dirty="0">
              <a:latin typeface="Menlo"/>
            </a:endParaRPr>
          </a:p>
          <a:p>
            <a:pPr>
              <a:defRPr>
                <a:solidFill>
                  <a:srgbClr val="54585B"/>
                </a:solidFill>
                <a:latin typeface="Arial"/>
                <a:ea typeface="Arial"/>
                <a:cs typeface="Arial"/>
                <a:sym typeface="Arial"/>
              </a:defRPr>
            </a:pPr>
            <a:r>
              <a:rPr sz="2000" dirty="0">
                <a:latin typeface="Menlo"/>
              </a:rPr>
              <a:t>$ curl -I localhost:1234/</a:t>
            </a:r>
            <a:r>
              <a:rPr sz="2000" dirty="0" err="1">
                <a:latin typeface="Menlo"/>
              </a:rPr>
              <a:t>api</a:t>
            </a:r>
            <a:r>
              <a:rPr sz="2000" dirty="0">
                <a:latin typeface="Menlo"/>
              </a:rPr>
              <a:t>/v1/books</a:t>
            </a:r>
          </a:p>
        </p:txBody>
      </p:sp>
      <p:pic>
        <p:nvPicPr>
          <p:cNvPr id="4499" name="docker-running.png">
            <a:hlinkClick r:id="rId3"/>
          </p:cNvPr>
          <p:cNvPicPr>
            <a:picLocks noChangeAspect="1"/>
          </p:cNvPicPr>
          <p:nvPr/>
        </p:nvPicPr>
        <p:blipFill>
          <a:blip r:embed="rId4">
            <a:extLst/>
          </a:blip>
          <a:stretch>
            <a:fillRect/>
          </a:stretch>
        </p:blipFill>
        <p:spPr>
          <a:xfrm>
            <a:off x="9670350" y="4872387"/>
            <a:ext cx="2521650" cy="198345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3" name="Shape 4503"/>
          <p:cNvSpPr>
            <a:spLocks noGrp="1"/>
          </p:cNvSpPr>
          <p:nvPr>
            <p:ph type="title"/>
          </p:nvPr>
        </p:nvSpPr>
        <p:spPr>
          <a:prstGeom prst="rect">
            <a:avLst/>
          </a:prstGeom>
        </p:spPr>
        <p:txBody>
          <a:bodyPr>
            <a:noAutofit/>
          </a:bodyPr>
          <a:lstStyle>
            <a:lvl1pPr algn="ctr" defTabSz="713230">
              <a:defRPr sz="3700"/>
            </a:lvl1pPr>
          </a:lstStyle>
          <a:p>
            <a:pPr algn="l"/>
            <a:r>
              <a:rPr sz="2800" b="1" dirty="0"/>
              <a:t>Docker Engine </a:t>
            </a:r>
            <a:r>
              <a:rPr lang="en-US" sz="2800" b="1" dirty="0" smtClean="0"/>
              <a:t>–</a:t>
            </a:r>
            <a:r>
              <a:rPr sz="2800" b="1" dirty="0" smtClean="0"/>
              <a:t> Logging</a:t>
            </a:r>
            <a:r>
              <a:rPr sz="2800" b="1" dirty="0"/>
              <a:t>, Stopping and Removing Containers</a:t>
            </a:r>
          </a:p>
        </p:txBody>
      </p:sp>
      <p:sp>
        <p:nvSpPr>
          <p:cNvPr id="6" name="Shape 4504"/>
          <p:cNvSpPr>
            <a:spLocks noGrp="1"/>
          </p:cNvSpPr>
          <p:nvPr>
            <p:ph type="body" idx="1"/>
          </p:nvPr>
        </p:nvSpPr>
        <p:spPr>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sz="2500">
                <a:solidFill>
                  <a:srgbClr val="54585B"/>
                </a:solidFill>
                <a:latin typeface="Arial"/>
                <a:ea typeface="Arial"/>
                <a:cs typeface="Arial"/>
                <a:sym typeface="Arial"/>
              </a:defRPr>
            </a:pPr>
            <a:r>
              <a:rPr sz="2200" dirty="0">
                <a:latin typeface="Menlo"/>
              </a:rPr>
              <a:t>$ </a:t>
            </a:r>
            <a:r>
              <a:rPr sz="2200" dirty="0" err="1">
                <a:latin typeface="Menlo"/>
              </a:rPr>
              <a:t>docker</a:t>
            </a:r>
            <a:r>
              <a:rPr sz="2200" dirty="0">
                <a:latin typeface="Menlo"/>
              </a:rPr>
              <a:t> logs books-</a:t>
            </a:r>
            <a:r>
              <a:rPr sz="2200" dirty="0" err="1">
                <a:latin typeface="Menlo"/>
              </a:rPr>
              <a:t>ms</a:t>
            </a:r>
            <a:endParaRPr sz="2200" dirty="0">
              <a:latin typeface="Menlo"/>
            </a:endParaRPr>
          </a:p>
          <a:p>
            <a:pPr>
              <a:defRPr sz="2500">
                <a:solidFill>
                  <a:srgbClr val="54585B"/>
                </a:solidFill>
                <a:latin typeface="Arial"/>
                <a:ea typeface="Arial"/>
                <a:cs typeface="Arial"/>
                <a:sym typeface="Arial"/>
              </a:defRPr>
            </a:pPr>
            <a:endParaRPr sz="2200" dirty="0">
              <a:latin typeface="Menlo"/>
            </a:endParaRPr>
          </a:p>
          <a:p>
            <a:pPr>
              <a:defRPr sz="2500">
                <a:solidFill>
                  <a:srgbClr val="54585B"/>
                </a:solidFill>
                <a:latin typeface="Arial"/>
                <a:ea typeface="Arial"/>
                <a:cs typeface="Arial"/>
                <a:sym typeface="Arial"/>
              </a:defRPr>
            </a:pPr>
            <a:r>
              <a:rPr sz="2200" dirty="0">
                <a:latin typeface="Menlo"/>
              </a:rPr>
              <a:t>$ </a:t>
            </a:r>
            <a:r>
              <a:rPr sz="2200" dirty="0" err="1">
                <a:latin typeface="Menlo"/>
              </a:rPr>
              <a:t>docker</a:t>
            </a:r>
            <a:r>
              <a:rPr sz="2200" dirty="0">
                <a:latin typeface="Menlo"/>
              </a:rPr>
              <a:t> logs books-</a:t>
            </a:r>
            <a:r>
              <a:rPr sz="2200" dirty="0" err="1">
                <a:latin typeface="Menlo"/>
              </a:rPr>
              <a:t>ms</a:t>
            </a:r>
            <a:r>
              <a:rPr sz="2200" dirty="0">
                <a:latin typeface="Menlo"/>
              </a:rPr>
              <a:t>-</a:t>
            </a:r>
            <a:r>
              <a:rPr sz="2200" dirty="0" err="1">
                <a:latin typeface="Menlo"/>
              </a:rPr>
              <a:t>db</a:t>
            </a:r>
            <a:endParaRPr sz="2200" dirty="0">
              <a:latin typeface="Menlo"/>
            </a:endParaRPr>
          </a:p>
          <a:p>
            <a:pPr>
              <a:defRPr sz="2500">
                <a:solidFill>
                  <a:srgbClr val="54585B"/>
                </a:solidFill>
                <a:latin typeface="Arial"/>
                <a:ea typeface="Arial"/>
                <a:cs typeface="Arial"/>
                <a:sym typeface="Arial"/>
              </a:defRPr>
            </a:pPr>
            <a:endParaRPr sz="2200" dirty="0">
              <a:latin typeface="Menlo"/>
            </a:endParaRPr>
          </a:p>
          <a:p>
            <a:pPr>
              <a:defRPr sz="2500">
                <a:solidFill>
                  <a:srgbClr val="54585B"/>
                </a:solidFill>
                <a:latin typeface="Arial"/>
                <a:ea typeface="Arial"/>
                <a:cs typeface="Arial"/>
                <a:sym typeface="Arial"/>
              </a:defRPr>
            </a:pPr>
            <a:r>
              <a:rPr sz="2200" dirty="0">
                <a:latin typeface="Menlo"/>
              </a:rPr>
              <a:t>$ </a:t>
            </a:r>
            <a:r>
              <a:rPr sz="2200" dirty="0" err="1">
                <a:latin typeface="Menlo"/>
              </a:rPr>
              <a:t>docker</a:t>
            </a:r>
            <a:r>
              <a:rPr sz="2200" dirty="0">
                <a:latin typeface="Menlo"/>
              </a:rPr>
              <a:t> stop books-</a:t>
            </a:r>
            <a:r>
              <a:rPr sz="2200" dirty="0" err="1">
                <a:latin typeface="Menlo"/>
              </a:rPr>
              <a:t>ms</a:t>
            </a:r>
            <a:r>
              <a:rPr sz="2200" dirty="0">
                <a:latin typeface="Menlo"/>
              </a:rPr>
              <a:t>-</a:t>
            </a:r>
            <a:r>
              <a:rPr sz="2200" dirty="0" err="1">
                <a:latin typeface="Menlo"/>
              </a:rPr>
              <a:t>db</a:t>
            </a:r>
            <a:r>
              <a:rPr sz="2200" dirty="0">
                <a:latin typeface="Menlo"/>
              </a:rPr>
              <a:t> books-</a:t>
            </a:r>
            <a:r>
              <a:rPr sz="2200" dirty="0" err="1">
                <a:latin typeface="Menlo"/>
              </a:rPr>
              <a:t>ms</a:t>
            </a:r>
            <a:endParaRPr sz="2200" dirty="0">
              <a:latin typeface="Menlo"/>
            </a:endParaRPr>
          </a:p>
          <a:p>
            <a:pPr>
              <a:defRPr sz="2500">
                <a:solidFill>
                  <a:srgbClr val="54585B"/>
                </a:solidFill>
                <a:latin typeface="Arial"/>
                <a:ea typeface="Arial"/>
                <a:cs typeface="Arial"/>
                <a:sym typeface="Arial"/>
              </a:defRPr>
            </a:pPr>
            <a:endParaRPr sz="2200" dirty="0">
              <a:latin typeface="Menlo"/>
            </a:endParaRPr>
          </a:p>
          <a:p>
            <a:pPr>
              <a:defRPr sz="2500">
                <a:solidFill>
                  <a:srgbClr val="54585B"/>
                </a:solidFill>
                <a:latin typeface="Arial"/>
                <a:ea typeface="Arial"/>
                <a:cs typeface="Arial"/>
                <a:sym typeface="Arial"/>
              </a:defRPr>
            </a:pPr>
            <a:r>
              <a:rPr sz="2200" dirty="0">
                <a:latin typeface="Menlo"/>
              </a:rPr>
              <a:t>$ </a:t>
            </a:r>
            <a:r>
              <a:rPr sz="2200" dirty="0" err="1">
                <a:latin typeface="Menlo"/>
              </a:rPr>
              <a:t>docker</a:t>
            </a:r>
            <a:r>
              <a:rPr sz="2200" dirty="0">
                <a:latin typeface="Menlo"/>
              </a:rPr>
              <a:t> </a:t>
            </a:r>
            <a:r>
              <a:rPr sz="2200" dirty="0" err="1">
                <a:latin typeface="Menlo"/>
              </a:rPr>
              <a:t>ps</a:t>
            </a:r>
            <a:r>
              <a:rPr sz="2200" dirty="0">
                <a:latin typeface="Menlo"/>
              </a:rPr>
              <a:t> -a</a:t>
            </a:r>
          </a:p>
          <a:p>
            <a:pPr>
              <a:defRPr sz="2500">
                <a:solidFill>
                  <a:srgbClr val="54585B"/>
                </a:solidFill>
                <a:latin typeface="Arial"/>
                <a:ea typeface="Arial"/>
                <a:cs typeface="Arial"/>
                <a:sym typeface="Arial"/>
              </a:defRPr>
            </a:pPr>
            <a:endParaRPr sz="2200" dirty="0">
              <a:latin typeface="Menlo"/>
            </a:endParaRPr>
          </a:p>
          <a:p>
            <a:pPr>
              <a:defRPr sz="2500">
                <a:solidFill>
                  <a:srgbClr val="54585B"/>
                </a:solidFill>
                <a:latin typeface="Arial"/>
                <a:ea typeface="Arial"/>
                <a:cs typeface="Arial"/>
                <a:sym typeface="Arial"/>
              </a:defRPr>
            </a:pPr>
            <a:r>
              <a:rPr sz="2200" dirty="0">
                <a:latin typeface="Menlo"/>
              </a:rPr>
              <a:t>$ </a:t>
            </a:r>
            <a:r>
              <a:rPr sz="2200" dirty="0" err="1">
                <a:latin typeface="Menlo"/>
              </a:rPr>
              <a:t>docker</a:t>
            </a:r>
            <a:r>
              <a:rPr sz="2200" dirty="0">
                <a:latin typeface="Menlo"/>
              </a:rPr>
              <a:t> </a:t>
            </a:r>
            <a:r>
              <a:rPr sz="2200" dirty="0" err="1">
                <a:latin typeface="Menlo"/>
              </a:rPr>
              <a:t>rm</a:t>
            </a:r>
            <a:r>
              <a:rPr sz="2200" dirty="0">
                <a:latin typeface="Menlo"/>
              </a:rPr>
              <a:t> books-</a:t>
            </a:r>
            <a:r>
              <a:rPr sz="2200" dirty="0" err="1">
                <a:latin typeface="Menlo"/>
              </a:rPr>
              <a:t>ms</a:t>
            </a:r>
            <a:r>
              <a:rPr sz="2200" dirty="0">
                <a:latin typeface="Menlo"/>
              </a:rPr>
              <a:t>-</a:t>
            </a:r>
            <a:r>
              <a:rPr sz="2200" dirty="0" err="1">
                <a:latin typeface="Menlo"/>
              </a:rPr>
              <a:t>db</a:t>
            </a:r>
            <a:r>
              <a:rPr sz="2200" dirty="0">
                <a:latin typeface="Menlo"/>
              </a:rPr>
              <a:t> books-</a:t>
            </a:r>
            <a:r>
              <a:rPr sz="2200" dirty="0" err="1">
                <a:latin typeface="Menlo"/>
              </a:rPr>
              <a:t>ms</a:t>
            </a:r>
            <a:endParaRPr sz="2200" dirty="0">
              <a:latin typeface="Menlo"/>
            </a:endParaRPr>
          </a:p>
          <a:p>
            <a:pPr>
              <a:defRPr sz="2500">
                <a:solidFill>
                  <a:srgbClr val="54585B"/>
                </a:solidFill>
                <a:latin typeface="Arial"/>
                <a:ea typeface="Arial"/>
                <a:cs typeface="Arial"/>
                <a:sym typeface="Arial"/>
              </a:defRPr>
            </a:pPr>
            <a:endParaRPr sz="2200" dirty="0">
              <a:latin typeface="Menlo"/>
            </a:endParaRPr>
          </a:p>
          <a:p>
            <a:pPr>
              <a:defRPr sz="2500">
                <a:solidFill>
                  <a:srgbClr val="54585B"/>
                </a:solidFill>
                <a:latin typeface="Arial"/>
                <a:ea typeface="Arial"/>
                <a:cs typeface="Arial"/>
                <a:sym typeface="Arial"/>
              </a:defRPr>
            </a:pPr>
            <a:r>
              <a:rPr sz="2200" dirty="0">
                <a:latin typeface="Menlo"/>
              </a:rPr>
              <a:t>$ </a:t>
            </a:r>
            <a:r>
              <a:rPr sz="2200" dirty="0" err="1">
                <a:latin typeface="Menlo"/>
              </a:rPr>
              <a:t>docker</a:t>
            </a:r>
            <a:r>
              <a:rPr sz="2200" dirty="0">
                <a:latin typeface="Menlo"/>
              </a:rPr>
              <a:t> </a:t>
            </a:r>
            <a:r>
              <a:rPr sz="2200" dirty="0" err="1">
                <a:latin typeface="Menlo"/>
              </a:rPr>
              <a:t>ps</a:t>
            </a:r>
            <a:r>
              <a:rPr sz="2200" dirty="0">
                <a:latin typeface="Menlo"/>
              </a:rPr>
              <a:t> -a</a:t>
            </a:r>
          </a:p>
        </p:txBody>
      </p:sp>
      <p:pic>
        <p:nvPicPr>
          <p:cNvPr id="4505" name="docker-logging-stopping-removing.png">
            <a:hlinkClick r:id="rId3"/>
          </p:cNvPr>
          <p:cNvPicPr>
            <a:picLocks noChangeAspect="1"/>
          </p:cNvPicPr>
          <p:nvPr/>
        </p:nvPicPr>
        <p:blipFill>
          <a:blip r:embed="rId4">
            <a:extLst/>
          </a:blip>
          <a:stretch>
            <a:fillRect/>
          </a:stretch>
        </p:blipFill>
        <p:spPr>
          <a:xfrm>
            <a:off x="9691738" y="4889210"/>
            <a:ext cx="2500262" cy="196663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5" name="Shape 4275"/>
          <p:cNvSpPr>
            <a:spLocks noGrp="1"/>
          </p:cNvSpPr>
          <p:nvPr>
            <p:ph type="title"/>
          </p:nvPr>
        </p:nvSpPr>
        <p:spPr>
          <a:xfrm>
            <a:off x="798781" y="833967"/>
            <a:ext cx="10970004" cy="836099"/>
          </a:xfrm>
          <a:prstGeom prst="rect">
            <a:avLst/>
          </a:prstGeom>
          <a:solidFill>
            <a:srgbClr val="DEEBF7"/>
          </a:solidFill>
        </p:spPr>
        <p:txBody>
          <a:bodyPr>
            <a:normAutofit fontScale="90000"/>
          </a:bodyPr>
          <a:lstStyle>
            <a:lvl1pPr algn="ctr">
              <a:defRPr sz="4400" b="1"/>
            </a:lvl1pPr>
          </a:lstStyle>
          <a:p>
            <a:r>
              <a:rPr dirty="0">
                <a:ln>
                  <a:solidFill>
                    <a:schemeClr val="bg1">
                      <a:lumMod val="65000"/>
                    </a:schemeClr>
                  </a:solidFill>
                </a:ln>
              </a:rPr>
              <a:t>Pipeline 101 – In this Unit:</a:t>
            </a:r>
          </a:p>
        </p:txBody>
      </p:sp>
      <p:sp>
        <p:nvSpPr>
          <p:cNvPr id="4277" name="Shape 4277"/>
          <p:cNvSpPr>
            <a:spLocks noGrp="1"/>
          </p:cNvSpPr>
          <p:nvPr>
            <p:ph type="body" idx="13"/>
          </p:nvPr>
        </p:nvSpPr>
        <p:spPr>
          <a:xfrm>
            <a:off x="6668484" y="1915884"/>
            <a:ext cx="5364402" cy="4568099"/>
          </a:xfrm>
          <a:prstGeom prst="rect">
            <a:avLst/>
          </a:prstGeom>
          <a:extLst>
            <a:ext uri="{C572A759-6A51-4108-AA02-DFA0A04FC94B}">
              <ma14:wrappingTextBoxFlag xmlns:ma14="http://schemas.microsoft.com/office/mac/drawingml/2011/main" val="1"/>
            </a:ext>
          </a:extLst>
        </p:spPr>
        <p:txBody>
          <a:bodyPr>
            <a:normAutofit/>
          </a:bodyPr>
          <a:lstStyle/>
          <a:p>
            <a:pPr marL="182879" indent="-182879">
              <a:lnSpc>
                <a:spcPct val="99000"/>
              </a:lnSpc>
              <a:spcBef>
                <a:spcPts val="0"/>
              </a:spcBef>
              <a:buSzTx/>
              <a:buNone/>
              <a:defRPr sz="2700" b="1">
                <a:solidFill>
                  <a:srgbClr val="006098"/>
                </a:solidFill>
                <a:latin typeface="PT Sans"/>
                <a:ea typeface="PT Sans"/>
                <a:cs typeface="PT Sans"/>
                <a:sym typeface="PT Sans"/>
              </a:defRPr>
            </a:pPr>
            <a:r>
              <a:rPr dirty="0"/>
              <a:t>You Will Be Able To</a:t>
            </a:r>
            <a:r>
              <a:rPr dirty="0" smtClean="0"/>
              <a:t>:</a:t>
            </a:r>
            <a:endParaRPr dirty="0"/>
          </a:p>
          <a:p>
            <a:pPr>
              <a:lnSpc>
                <a:spcPct val="180000"/>
              </a:lnSpc>
              <a:defRPr sz="2500"/>
            </a:pPr>
            <a:r>
              <a:rPr lang="en-US" sz="2400" dirty="0" smtClean="0">
                <a:latin typeface="PT Sans"/>
              </a:rPr>
              <a:t>Recognize</a:t>
            </a:r>
            <a:r>
              <a:rPr sz="2400" dirty="0" smtClean="0">
                <a:latin typeface="PT Sans"/>
              </a:rPr>
              <a:t> </a:t>
            </a:r>
            <a:r>
              <a:rPr sz="2400" dirty="0">
                <a:latin typeface="PT Sans"/>
              </a:rPr>
              <a:t>Pipeline Purpose And Use Cases</a:t>
            </a:r>
          </a:p>
          <a:p>
            <a:pPr>
              <a:lnSpc>
                <a:spcPct val="180000"/>
              </a:lnSpc>
              <a:defRPr sz="2500"/>
            </a:pPr>
            <a:r>
              <a:rPr lang="en-US" sz="2400" dirty="0" smtClean="0">
                <a:latin typeface="PT Sans"/>
              </a:rPr>
              <a:t>Effectively Implement </a:t>
            </a:r>
            <a:r>
              <a:rPr sz="2400" dirty="0" smtClean="0">
                <a:latin typeface="PT Sans"/>
              </a:rPr>
              <a:t>Pipeline </a:t>
            </a:r>
            <a:r>
              <a:rPr sz="2400" dirty="0">
                <a:latin typeface="PT Sans"/>
              </a:rPr>
              <a:t>DSL And Syntax</a:t>
            </a:r>
          </a:p>
          <a:p>
            <a:pPr>
              <a:lnSpc>
                <a:spcPct val="180000"/>
              </a:lnSpc>
              <a:defRPr sz="2500"/>
            </a:pPr>
            <a:r>
              <a:rPr lang="en-US" sz="2400" dirty="0" smtClean="0">
                <a:latin typeface="PT Sans"/>
              </a:rPr>
              <a:t>Deploy Appropriate </a:t>
            </a:r>
            <a:r>
              <a:rPr sz="2400" dirty="0" smtClean="0">
                <a:latin typeface="PT Sans"/>
              </a:rPr>
              <a:t>Plugins</a:t>
            </a:r>
            <a:endParaRPr sz="2400" dirty="0">
              <a:latin typeface="PT Sans"/>
            </a:endParaRPr>
          </a:p>
        </p:txBody>
      </p:sp>
      <p:sp>
        <p:nvSpPr>
          <p:cNvPr id="7" name="Text Placeholder 6"/>
          <p:cNvSpPr txBox="1">
            <a:spLocks noGrp="1"/>
          </p:cNvSpPr>
          <p:nvPr>
            <p:ph type="body" sz="half" idx="1"/>
          </p:nvPr>
        </p:nvSpPr>
        <p:spPr>
          <a:xfrm>
            <a:off x="919384" y="1988454"/>
            <a:ext cx="5364399" cy="40811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nSpc>
                <a:spcPct val="90000"/>
              </a:lnSpc>
              <a:defRPr b="1">
                <a:solidFill>
                  <a:srgbClr val="006098"/>
                </a:solidFill>
              </a:defRPr>
            </a:pPr>
            <a:r>
              <a:rPr lang="en-US" sz="2800" dirty="0">
                <a:latin typeface="PT Sans"/>
              </a:rPr>
              <a:t>You Will Learn</a:t>
            </a:r>
            <a:r>
              <a:rPr lang="en-US" sz="2800" dirty="0" smtClean="0">
                <a:latin typeface="PT Sans"/>
              </a:rPr>
              <a:t>:</a:t>
            </a:r>
            <a:endParaRPr lang="en-US" dirty="0"/>
          </a:p>
          <a:p>
            <a:pPr marL="342900" indent="-342900">
              <a:lnSpc>
                <a:spcPct val="180000"/>
              </a:lnSpc>
              <a:buSzPct val="100000"/>
              <a:buFont typeface="Arial"/>
              <a:buChar char="•"/>
              <a:defRPr sz="2400"/>
            </a:pPr>
            <a:r>
              <a:rPr lang="en-US" dirty="0">
                <a:latin typeface="PT Sans"/>
              </a:rPr>
              <a:t>The Need For Pipeline</a:t>
            </a:r>
          </a:p>
          <a:p>
            <a:pPr marL="342900" indent="-342900">
              <a:lnSpc>
                <a:spcPct val="180000"/>
              </a:lnSpc>
              <a:buSzPct val="100000"/>
              <a:buFont typeface="Arial"/>
              <a:buChar char="•"/>
              <a:defRPr sz="2400"/>
            </a:pPr>
            <a:r>
              <a:rPr lang="en-US" dirty="0">
                <a:latin typeface="PT Sans"/>
              </a:rPr>
              <a:t>Pipeline Use Cases</a:t>
            </a:r>
          </a:p>
          <a:p>
            <a:pPr marL="342900" indent="-342900">
              <a:lnSpc>
                <a:spcPct val="180000"/>
              </a:lnSpc>
              <a:buSzPct val="100000"/>
              <a:buFont typeface="Arial"/>
              <a:buChar char="•"/>
              <a:defRPr sz="2400"/>
            </a:pPr>
            <a:r>
              <a:rPr lang="en-US" dirty="0">
                <a:latin typeface="PT Sans"/>
              </a:rPr>
              <a:t>Key Pipeline DSL</a:t>
            </a:r>
          </a:p>
          <a:p>
            <a:pPr marL="342900" indent="-342900">
              <a:lnSpc>
                <a:spcPct val="180000"/>
              </a:lnSpc>
              <a:buSzPct val="100000"/>
              <a:buFont typeface="Arial"/>
              <a:buChar char="•"/>
              <a:defRPr sz="2400"/>
            </a:pPr>
            <a:r>
              <a:rPr lang="en-US" dirty="0">
                <a:latin typeface="PT Sans"/>
              </a:rPr>
              <a:t>Pipeline Structure and Syntax</a:t>
            </a:r>
          </a:p>
          <a:p>
            <a:pPr marL="342900" indent="-342900">
              <a:lnSpc>
                <a:spcPct val="180000"/>
              </a:lnSpc>
              <a:buSzPct val="100000"/>
              <a:buFont typeface="Arial"/>
              <a:buChar char="•"/>
              <a:defRPr sz="2400"/>
            </a:pPr>
            <a:r>
              <a:rPr lang="en-US" dirty="0">
                <a:latin typeface="PT Sans"/>
              </a:rPr>
              <a:t>Execution Control</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20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2000"/>
                                        <p:tgtEl>
                                          <p:spTgt spid="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2000"/>
                                        <p:tgtEl>
                                          <p:spTgt spid="7">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2000"/>
                                        <p:tgtEl>
                                          <p:spTgt spid="7">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fade">
                                      <p:cBhvr>
                                        <p:cTn id="19" dur="2000"/>
                                        <p:tgtEl>
                                          <p:spTgt spid="7">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xEl>
                                              <p:pRg st="5" end="5"/>
                                            </p:txEl>
                                          </p:spTgt>
                                        </p:tgtEl>
                                        <p:attrNameLst>
                                          <p:attrName>style.visibility</p:attrName>
                                        </p:attrNameLst>
                                      </p:cBhvr>
                                      <p:to>
                                        <p:strVal val="visible"/>
                                      </p:to>
                                    </p:set>
                                    <p:animEffect transition="in" filter="fade">
                                      <p:cBhvr>
                                        <p:cTn id="22" dur="2000"/>
                                        <p:tgtEl>
                                          <p:spTgt spid="7">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277">
                                            <p:bg/>
                                          </p:spTgt>
                                        </p:tgtEl>
                                        <p:attrNameLst>
                                          <p:attrName>style.visibility</p:attrName>
                                        </p:attrNameLst>
                                      </p:cBhvr>
                                      <p:to>
                                        <p:strVal val="visible"/>
                                      </p:to>
                                    </p:set>
                                    <p:animEffect transition="in" filter="fade">
                                      <p:cBhvr>
                                        <p:cTn id="27" dur="2000"/>
                                        <p:tgtEl>
                                          <p:spTgt spid="4277">
                                            <p:bg/>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277">
                                            <p:txEl>
                                              <p:pRg st="0" end="0"/>
                                            </p:txEl>
                                          </p:spTgt>
                                        </p:tgtEl>
                                        <p:attrNameLst>
                                          <p:attrName>style.visibility</p:attrName>
                                        </p:attrNameLst>
                                      </p:cBhvr>
                                      <p:to>
                                        <p:strVal val="visible"/>
                                      </p:to>
                                    </p:set>
                                    <p:animEffect transition="in" filter="fade">
                                      <p:cBhvr>
                                        <p:cTn id="30" dur="2000"/>
                                        <p:tgtEl>
                                          <p:spTgt spid="4277">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277">
                                            <p:txEl>
                                              <p:pRg st="1" end="1"/>
                                            </p:txEl>
                                          </p:spTgt>
                                        </p:tgtEl>
                                        <p:attrNameLst>
                                          <p:attrName>style.visibility</p:attrName>
                                        </p:attrNameLst>
                                      </p:cBhvr>
                                      <p:to>
                                        <p:strVal val="visible"/>
                                      </p:to>
                                    </p:set>
                                    <p:animEffect transition="in" filter="fade">
                                      <p:cBhvr>
                                        <p:cTn id="33" dur="2000"/>
                                        <p:tgtEl>
                                          <p:spTgt spid="4277">
                                            <p:txEl>
                                              <p:pRg st="1" end="1"/>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277">
                                            <p:txEl>
                                              <p:pRg st="2" end="2"/>
                                            </p:txEl>
                                          </p:spTgt>
                                        </p:tgtEl>
                                        <p:attrNameLst>
                                          <p:attrName>style.visibility</p:attrName>
                                        </p:attrNameLst>
                                      </p:cBhvr>
                                      <p:to>
                                        <p:strVal val="visible"/>
                                      </p:to>
                                    </p:set>
                                    <p:animEffect transition="in" filter="fade">
                                      <p:cBhvr>
                                        <p:cTn id="36" dur="2000"/>
                                        <p:tgtEl>
                                          <p:spTgt spid="4277">
                                            <p:txEl>
                                              <p:pRg st="2" end="2"/>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277">
                                            <p:txEl>
                                              <p:pRg st="3" end="3"/>
                                            </p:txEl>
                                          </p:spTgt>
                                        </p:tgtEl>
                                        <p:attrNameLst>
                                          <p:attrName>style.visibility</p:attrName>
                                        </p:attrNameLst>
                                      </p:cBhvr>
                                      <p:to>
                                        <p:strVal val="visible"/>
                                      </p:to>
                                    </p:set>
                                    <p:animEffect transition="in" filter="fade">
                                      <p:cBhvr>
                                        <p:cTn id="39" dur="2000"/>
                                        <p:tgtEl>
                                          <p:spTgt spid="427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7" grpId="0" uiExpand="1" build="allAtOnce" animBg="1"/>
      <p:bldP spid="7" grpId="0" uiExpand="1" build="allAtOnce"/>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9" name="Shape 4509"/>
          <p:cNvSpPr>
            <a:spLocks noGrp="1"/>
          </p:cNvSpPr>
          <p:nvPr>
            <p:ph type="title"/>
          </p:nvPr>
        </p:nvSpPr>
        <p:spPr>
          <a:prstGeom prst="rect">
            <a:avLst/>
          </a:prstGeom>
        </p:spPr>
        <p:txBody>
          <a:bodyPr>
            <a:normAutofit/>
          </a:bodyPr>
          <a:lstStyle>
            <a:lvl1pPr algn="ctr">
              <a:defRPr sz="4800"/>
            </a:lvl1pPr>
          </a:lstStyle>
          <a:p>
            <a:pPr algn="l"/>
            <a:r>
              <a:rPr sz="3600" b="1" dirty="0"/>
              <a:t>Docker Compose</a:t>
            </a:r>
          </a:p>
        </p:txBody>
      </p:sp>
      <p:sp>
        <p:nvSpPr>
          <p:cNvPr id="6" name="Shape 4511"/>
          <p:cNvSpPr>
            <a:spLocks noGrp="1"/>
          </p:cNvSpPr>
          <p:nvPr>
            <p:ph type="body" idx="1"/>
          </p:nvPr>
        </p:nvSpPr>
        <p:spPr>
          <a:xfrm>
            <a:off x="798782" y="2235200"/>
            <a:ext cx="6672870" cy="2554541"/>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b="1"/>
            </a:pPr>
            <a:r>
              <a:rPr sz="3200" dirty="0">
                <a:latin typeface="PT Sans"/>
              </a:rPr>
              <a:t>Docker Compose</a:t>
            </a:r>
            <a:r>
              <a:rPr sz="3200" b="0" dirty="0">
                <a:latin typeface="PT Sans"/>
              </a:rPr>
              <a:t> allows defining multi-container application with all of its dependencies in a single file, then spin your application up in a single command.</a:t>
            </a:r>
          </a:p>
        </p:txBody>
      </p:sp>
      <p:pic>
        <p:nvPicPr>
          <p:cNvPr id="4510" name="image22.png"/>
          <p:cNvPicPr>
            <a:picLocks noChangeAspect="1"/>
          </p:cNvPicPr>
          <p:nvPr/>
        </p:nvPicPr>
        <p:blipFill>
          <a:blip r:embed="rId3">
            <a:extLst/>
          </a:blip>
          <a:stretch>
            <a:fillRect/>
          </a:stretch>
        </p:blipFill>
        <p:spPr>
          <a:xfrm>
            <a:off x="8604250" y="2235200"/>
            <a:ext cx="3111500" cy="38100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 name="Shape 4515"/>
          <p:cNvSpPr>
            <a:spLocks noGrp="1"/>
          </p:cNvSpPr>
          <p:nvPr>
            <p:ph type="title"/>
          </p:nvPr>
        </p:nvSpPr>
        <p:spPr>
          <a:prstGeom prst="rect">
            <a:avLst/>
          </a:prstGeom>
        </p:spPr>
        <p:txBody>
          <a:bodyPr>
            <a:normAutofit/>
          </a:bodyPr>
          <a:lstStyle>
            <a:lvl1pPr algn="ctr">
              <a:defRPr sz="4800"/>
            </a:lvl1pPr>
          </a:lstStyle>
          <a:p>
            <a:pPr algn="l"/>
            <a:r>
              <a:rPr sz="3600" b="1" dirty="0"/>
              <a:t>Docker Swarm</a:t>
            </a:r>
          </a:p>
        </p:txBody>
      </p:sp>
      <p:sp>
        <p:nvSpPr>
          <p:cNvPr id="6" name="Shape 4517"/>
          <p:cNvSpPr>
            <a:spLocks noGrp="1"/>
          </p:cNvSpPr>
          <p:nvPr>
            <p:ph type="body" idx="1"/>
          </p:nvPr>
        </p:nvSpPr>
        <p:spPr>
          <a:xfrm>
            <a:off x="798782" y="2070236"/>
            <a:ext cx="6147125" cy="4031869"/>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b="1"/>
            </a:pPr>
            <a:r>
              <a:rPr sz="3200" dirty="0">
                <a:latin typeface="PT Sans"/>
              </a:rPr>
              <a:t>Docker Swarm</a:t>
            </a:r>
            <a:r>
              <a:rPr sz="3200" b="0" dirty="0">
                <a:latin typeface="PT Sans"/>
              </a:rPr>
              <a:t> provides native clustering capabilities to turn a group of Docker engines into a single, virtual Docker Engine. With these pooled resources, you can scale out your application as if it were running on a single, huge computer.</a:t>
            </a:r>
          </a:p>
        </p:txBody>
      </p:sp>
      <p:pic>
        <p:nvPicPr>
          <p:cNvPr id="4516" name="image23.png"/>
          <p:cNvPicPr>
            <a:picLocks noChangeAspect="1"/>
          </p:cNvPicPr>
          <p:nvPr/>
        </p:nvPicPr>
        <p:blipFill>
          <a:blip r:embed="rId3">
            <a:extLst/>
          </a:blip>
          <a:stretch>
            <a:fillRect/>
          </a:stretch>
        </p:blipFill>
        <p:spPr>
          <a:xfrm>
            <a:off x="6946900" y="2635250"/>
            <a:ext cx="5080000" cy="40767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1" name="Shape 4521"/>
          <p:cNvSpPr>
            <a:spLocks noGrp="1"/>
          </p:cNvSpPr>
          <p:nvPr>
            <p:ph type="title"/>
          </p:nvPr>
        </p:nvSpPr>
        <p:spPr>
          <a:prstGeom prst="rect">
            <a:avLst/>
          </a:prstGeom>
        </p:spPr>
        <p:txBody>
          <a:bodyPr>
            <a:normAutofit/>
          </a:bodyPr>
          <a:lstStyle>
            <a:lvl1pPr algn="ctr">
              <a:defRPr sz="4800"/>
            </a:lvl1pPr>
          </a:lstStyle>
          <a:p>
            <a:pPr algn="l"/>
            <a:r>
              <a:rPr sz="3600" b="1" dirty="0"/>
              <a:t>Docker Machine</a:t>
            </a:r>
          </a:p>
        </p:txBody>
      </p:sp>
      <p:sp>
        <p:nvSpPr>
          <p:cNvPr id="6" name="Shape 4523"/>
          <p:cNvSpPr>
            <a:spLocks noGrp="1"/>
          </p:cNvSpPr>
          <p:nvPr>
            <p:ph type="body" idx="1"/>
          </p:nvPr>
        </p:nvSpPr>
        <p:spPr>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b="1"/>
            </a:pPr>
            <a:r>
              <a:rPr sz="3200" dirty="0">
                <a:latin typeface="PT Sans"/>
              </a:rPr>
              <a:t>Docker Machine</a:t>
            </a:r>
            <a:r>
              <a:rPr sz="3200" b="0" dirty="0">
                <a:latin typeface="PT Sans"/>
              </a:rPr>
              <a:t> automatically sets up Docker on your computer, on cloud providers, and inside your data center. Docker Machine provisions the hosts, installs Docker Engine on them, and then configures the Docker client to talk to the Docker Engines.</a:t>
            </a:r>
          </a:p>
        </p:txBody>
      </p:sp>
      <p:pic>
        <p:nvPicPr>
          <p:cNvPr id="4522" name="image24.png"/>
          <p:cNvPicPr>
            <a:picLocks noChangeAspect="1"/>
          </p:cNvPicPr>
          <p:nvPr/>
        </p:nvPicPr>
        <p:blipFill>
          <a:blip r:embed="rId3">
            <a:extLst/>
          </a:blip>
          <a:stretch>
            <a:fillRect/>
          </a:stretch>
        </p:blipFill>
        <p:spPr>
          <a:xfrm>
            <a:off x="7979271" y="2054572"/>
            <a:ext cx="3943978" cy="467642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7" name="Shape 4527"/>
          <p:cNvSpPr>
            <a:spLocks noGrp="1"/>
          </p:cNvSpPr>
          <p:nvPr>
            <p:ph type="title"/>
          </p:nvPr>
        </p:nvSpPr>
        <p:spPr>
          <a:prstGeom prst="rect">
            <a:avLst/>
          </a:prstGeom>
        </p:spPr>
        <p:txBody>
          <a:bodyPr>
            <a:normAutofit/>
          </a:bodyPr>
          <a:lstStyle>
            <a:lvl1pPr algn="ctr">
              <a:defRPr sz="4800"/>
            </a:lvl1pPr>
          </a:lstStyle>
          <a:p>
            <a:pPr algn="l"/>
            <a:r>
              <a:rPr sz="3600" b="1" dirty="0" err="1"/>
              <a:t>Kitematic</a:t>
            </a:r>
            <a:endParaRPr sz="3600" b="1" dirty="0"/>
          </a:p>
        </p:txBody>
      </p:sp>
      <p:sp>
        <p:nvSpPr>
          <p:cNvPr id="6" name="Shape 4529"/>
          <p:cNvSpPr>
            <a:spLocks noGrp="1"/>
          </p:cNvSpPr>
          <p:nvPr>
            <p:ph type="body" idx="1"/>
          </p:nvPr>
        </p:nvSpPr>
        <p:spPr>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a:defRPr b="1"/>
            </a:pPr>
            <a:r>
              <a:rPr sz="3200" dirty="0" err="1">
                <a:latin typeface="PT Sans"/>
              </a:rPr>
              <a:t>Kitematic</a:t>
            </a:r>
            <a:r>
              <a:rPr sz="3200" b="0" dirty="0">
                <a:latin typeface="PT Sans"/>
              </a:rPr>
              <a:t> is a completely automated process that installs and configures the Docker environment on your machine. Build and run containers through a simple, yet powerful graphical user interface (GUI).</a:t>
            </a:r>
          </a:p>
        </p:txBody>
      </p:sp>
      <p:pic>
        <p:nvPicPr>
          <p:cNvPr id="4528" name="image25.png"/>
          <p:cNvPicPr>
            <a:picLocks noChangeAspect="1"/>
          </p:cNvPicPr>
          <p:nvPr/>
        </p:nvPicPr>
        <p:blipFill>
          <a:blip r:embed="rId3">
            <a:extLst/>
          </a:blip>
          <a:stretch>
            <a:fillRect/>
          </a:stretch>
        </p:blipFill>
        <p:spPr>
          <a:xfrm>
            <a:off x="5717761" y="1885756"/>
            <a:ext cx="6157493" cy="452255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 name="Shape 4536"/>
          <p:cNvSpPr>
            <a:spLocks noGrp="1"/>
          </p:cNvSpPr>
          <p:nvPr>
            <p:ph type="title"/>
          </p:nvPr>
        </p:nvSpPr>
        <p:spPr>
          <a:xfrm>
            <a:off x="902368" y="2873694"/>
            <a:ext cx="10464801" cy="2111103"/>
          </a:xfrm>
          <a:prstGeom prst="rect">
            <a:avLst/>
          </a:prstGeom>
        </p:spPr>
        <p:txBody>
          <a:bodyPr/>
          <a:lstStyle/>
          <a:p>
            <a:pPr algn="ctr" defTabSz="859536">
              <a:defRPr sz="2350"/>
            </a:pPr>
            <a:r>
              <a:rPr dirty="0"/>
              <a:t>Pipeline with Docker</a:t>
            </a:r>
            <a:br>
              <a:rPr dirty="0"/>
            </a:br>
            <a:r>
              <a:rPr sz="2632" dirty="0"/>
              <a:t>Day 2</a:t>
            </a:r>
            <a:br>
              <a:rPr sz="2632" dirty="0"/>
            </a:br>
            <a:endParaRPr sz="3008" dirty="0"/>
          </a:p>
          <a:p>
            <a:pPr algn="ctr" defTabSz="859536">
              <a:defRPr sz="4041"/>
            </a:pPr>
            <a:r>
              <a:rPr b="1" dirty="0"/>
              <a:t>Review</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8" name="Shape 4538"/>
          <p:cNvSpPr>
            <a:spLocks noGrp="1"/>
          </p:cNvSpPr>
          <p:nvPr>
            <p:ph type="title"/>
          </p:nvPr>
        </p:nvSpPr>
        <p:spPr>
          <a:xfrm>
            <a:off x="798781" y="833967"/>
            <a:ext cx="10970004" cy="836099"/>
          </a:xfrm>
          <a:prstGeom prst="rect">
            <a:avLst/>
          </a:prstGeom>
          <a:solidFill>
            <a:schemeClr val="accent5">
              <a:lumMod val="20000"/>
              <a:lumOff val="80000"/>
            </a:schemeClr>
          </a:solidFill>
        </p:spPr>
        <p:txBody>
          <a:bodyPr/>
          <a:lstStyle/>
          <a:p>
            <a:pPr algn="ctr"/>
            <a:r>
              <a:rPr b="1" dirty="0" smtClean="0"/>
              <a:t>Day </a:t>
            </a:r>
            <a:r>
              <a:rPr b="1" dirty="0"/>
              <a:t>2 </a:t>
            </a:r>
            <a:r>
              <a:rPr lang="en-US" b="1" dirty="0" smtClean="0"/>
              <a:t>Review</a:t>
            </a:r>
            <a:endParaRPr b="1" dirty="0"/>
          </a:p>
        </p:txBody>
      </p:sp>
      <p:sp>
        <p:nvSpPr>
          <p:cNvPr id="4539" name="Shape 4539"/>
          <p:cNvSpPr/>
          <p:nvPr/>
        </p:nvSpPr>
        <p:spPr>
          <a:xfrm>
            <a:off x="2747601" y="1544311"/>
            <a:ext cx="5740670" cy="517173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180473" indent="-180473">
              <a:lnSpc>
                <a:spcPct val="150000"/>
              </a:lnSpc>
              <a:buSzPct val="100000"/>
              <a:buChar char="•"/>
              <a:defRPr sz="3300"/>
            </a:pPr>
            <a:r>
              <a:rPr sz="3200" dirty="0">
                <a:latin typeface="PT Sans"/>
              </a:rPr>
              <a:t>Docker benefits &amp; advantages</a:t>
            </a:r>
          </a:p>
          <a:p>
            <a:pPr marL="180473" indent="-180473">
              <a:lnSpc>
                <a:spcPct val="150000"/>
              </a:lnSpc>
              <a:buSzPct val="100000"/>
              <a:buChar char="•"/>
              <a:defRPr sz="3300"/>
            </a:pPr>
            <a:r>
              <a:rPr sz="3200" dirty="0">
                <a:latin typeface="PT Sans"/>
              </a:rPr>
              <a:t>Docker use cases</a:t>
            </a:r>
          </a:p>
          <a:p>
            <a:pPr marL="180473" indent="-180473">
              <a:lnSpc>
                <a:spcPct val="150000"/>
              </a:lnSpc>
              <a:buSzPct val="100000"/>
              <a:buChar char="•"/>
              <a:defRPr sz="3300"/>
            </a:pPr>
            <a:r>
              <a:rPr sz="3200" dirty="0">
                <a:latin typeface="PT Sans"/>
              </a:rPr>
              <a:t>Docker Hub and Registry</a:t>
            </a:r>
          </a:p>
          <a:p>
            <a:pPr marL="180473" indent="-180473">
              <a:lnSpc>
                <a:spcPct val="150000"/>
              </a:lnSpc>
              <a:buSzPct val="100000"/>
              <a:buChar char="•"/>
              <a:defRPr sz="3300"/>
            </a:pPr>
            <a:r>
              <a:rPr sz="3200" dirty="0">
                <a:latin typeface="PT Sans"/>
              </a:rPr>
              <a:t>Docker Engine</a:t>
            </a:r>
          </a:p>
          <a:p>
            <a:pPr marL="180473" indent="-180473">
              <a:lnSpc>
                <a:spcPct val="150000"/>
              </a:lnSpc>
              <a:buSzPct val="100000"/>
              <a:buChar char="•"/>
              <a:defRPr sz="3300"/>
            </a:pPr>
            <a:r>
              <a:rPr sz="3200" dirty="0">
                <a:latin typeface="PT Sans"/>
              </a:rPr>
              <a:t>Docker Compose</a:t>
            </a:r>
          </a:p>
          <a:p>
            <a:pPr marL="180473" indent="-180473">
              <a:lnSpc>
                <a:spcPct val="150000"/>
              </a:lnSpc>
              <a:buSzPct val="100000"/>
              <a:buChar char="•"/>
              <a:defRPr sz="3300"/>
            </a:pPr>
            <a:r>
              <a:rPr sz="3200" dirty="0">
                <a:latin typeface="PT Sans"/>
              </a:rPr>
              <a:t>Docker Swarm</a:t>
            </a:r>
          </a:p>
          <a:p>
            <a:pPr marL="180473" indent="-180473">
              <a:lnSpc>
                <a:spcPct val="150000"/>
              </a:lnSpc>
              <a:buSzPct val="100000"/>
              <a:buChar char="•"/>
              <a:defRPr sz="3300"/>
            </a:pPr>
            <a:r>
              <a:rPr sz="3200" dirty="0">
                <a:latin typeface="PT Sans"/>
              </a:rPr>
              <a:t>Docker Machine</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39">
                                            <p:bg/>
                                          </p:spTgt>
                                        </p:tgtEl>
                                        <p:attrNameLst>
                                          <p:attrName>style.visibility</p:attrName>
                                        </p:attrNameLst>
                                      </p:cBhvr>
                                      <p:to>
                                        <p:strVal val="visible"/>
                                      </p:to>
                                    </p:set>
                                    <p:animEffect transition="in" filter="fade">
                                      <p:cBhvr>
                                        <p:cTn id="7" dur="1000"/>
                                        <p:tgtEl>
                                          <p:spTgt spid="4539">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39">
                                            <p:txEl>
                                              <p:pRg st="0" end="0"/>
                                            </p:txEl>
                                          </p:spTgt>
                                        </p:tgtEl>
                                        <p:attrNameLst>
                                          <p:attrName>style.visibility</p:attrName>
                                        </p:attrNameLst>
                                      </p:cBhvr>
                                      <p:to>
                                        <p:strVal val="visible"/>
                                      </p:to>
                                    </p:set>
                                    <p:animEffect transition="in" filter="fade">
                                      <p:cBhvr>
                                        <p:cTn id="12" dur="1000"/>
                                        <p:tgtEl>
                                          <p:spTgt spid="453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539">
                                            <p:txEl>
                                              <p:pRg st="1" end="1"/>
                                            </p:txEl>
                                          </p:spTgt>
                                        </p:tgtEl>
                                        <p:attrNameLst>
                                          <p:attrName>style.visibility</p:attrName>
                                        </p:attrNameLst>
                                      </p:cBhvr>
                                      <p:to>
                                        <p:strVal val="visible"/>
                                      </p:to>
                                    </p:set>
                                    <p:animEffect transition="in" filter="fade">
                                      <p:cBhvr>
                                        <p:cTn id="17" dur="1000"/>
                                        <p:tgtEl>
                                          <p:spTgt spid="453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539">
                                            <p:txEl>
                                              <p:pRg st="2" end="2"/>
                                            </p:txEl>
                                          </p:spTgt>
                                        </p:tgtEl>
                                        <p:attrNameLst>
                                          <p:attrName>style.visibility</p:attrName>
                                        </p:attrNameLst>
                                      </p:cBhvr>
                                      <p:to>
                                        <p:strVal val="visible"/>
                                      </p:to>
                                    </p:set>
                                    <p:animEffect transition="in" filter="fade">
                                      <p:cBhvr>
                                        <p:cTn id="22" dur="1000"/>
                                        <p:tgtEl>
                                          <p:spTgt spid="453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539">
                                            <p:txEl>
                                              <p:pRg st="3" end="3"/>
                                            </p:txEl>
                                          </p:spTgt>
                                        </p:tgtEl>
                                        <p:attrNameLst>
                                          <p:attrName>style.visibility</p:attrName>
                                        </p:attrNameLst>
                                      </p:cBhvr>
                                      <p:to>
                                        <p:strVal val="visible"/>
                                      </p:to>
                                    </p:set>
                                    <p:animEffect transition="in" filter="fade">
                                      <p:cBhvr>
                                        <p:cTn id="27" dur="1000"/>
                                        <p:tgtEl>
                                          <p:spTgt spid="453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539">
                                            <p:txEl>
                                              <p:pRg st="4" end="4"/>
                                            </p:txEl>
                                          </p:spTgt>
                                        </p:tgtEl>
                                        <p:attrNameLst>
                                          <p:attrName>style.visibility</p:attrName>
                                        </p:attrNameLst>
                                      </p:cBhvr>
                                      <p:to>
                                        <p:strVal val="visible"/>
                                      </p:to>
                                    </p:set>
                                    <p:animEffect transition="in" filter="fade">
                                      <p:cBhvr>
                                        <p:cTn id="32" dur="1000"/>
                                        <p:tgtEl>
                                          <p:spTgt spid="4539">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539">
                                            <p:txEl>
                                              <p:pRg st="5" end="5"/>
                                            </p:txEl>
                                          </p:spTgt>
                                        </p:tgtEl>
                                        <p:attrNameLst>
                                          <p:attrName>style.visibility</p:attrName>
                                        </p:attrNameLst>
                                      </p:cBhvr>
                                      <p:to>
                                        <p:strVal val="visible"/>
                                      </p:to>
                                    </p:set>
                                    <p:animEffect transition="in" filter="fade">
                                      <p:cBhvr>
                                        <p:cTn id="37" dur="1000"/>
                                        <p:tgtEl>
                                          <p:spTgt spid="4539">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539">
                                            <p:txEl>
                                              <p:pRg st="6" end="6"/>
                                            </p:txEl>
                                          </p:spTgt>
                                        </p:tgtEl>
                                        <p:attrNameLst>
                                          <p:attrName>style.visibility</p:attrName>
                                        </p:attrNameLst>
                                      </p:cBhvr>
                                      <p:to>
                                        <p:strVal val="visible"/>
                                      </p:to>
                                    </p:set>
                                    <p:animEffect transition="in" filter="fade">
                                      <p:cBhvr>
                                        <p:cTn id="42" dur="1000"/>
                                        <p:tgtEl>
                                          <p:spTgt spid="453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9" grpId="0" uiExpand="1" build="p"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3" name="Shape 4543"/>
          <p:cNvSpPr>
            <a:spLocks noGrp="1"/>
          </p:cNvSpPr>
          <p:nvPr>
            <p:ph type="title"/>
          </p:nvPr>
        </p:nvSpPr>
        <p:spPr>
          <a:xfrm>
            <a:off x="902368" y="2873694"/>
            <a:ext cx="10464801" cy="2111103"/>
          </a:xfrm>
          <a:prstGeom prst="rect">
            <a:avLst/>
          </a:prstGeom>
        </p:spPr>
        <p:txBody>
          <a:bodyPr/>
          <a:lstStyle/>
          <a:p>
            <a:pPr algn="ctr" defTabSz="859536">
              <a:defRPr sz="2350"/>
            </a:pPr>
            <a:r>
              <a:rPr dirty="0"/>
              <a:t>Pipeline with Docker</a:t>
            </a:r>
            <a:br>
              <a:rPr dirty="0"/>
            </a:br>
            <a:r>
              <a:rPr sz="2632" dirty="0"/>
              <a:t>Day 2</a:t>
            </a:r>
            <a:br>
              <a:rPr sz="2632" dirty="0"/>
            </a:br>
            <a:endParaRPr sz="3008" dirty="0"/>
          </a:p>
          <a:p>
            <a:pPr algn="ctr" defTabSz="859536">
              <a:defRPr sz="4041"/>
            </a:pPr>
            <a:r>
              <a:rPr b="1" dirty="0"/>
              <a:t>Exercise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5" name="Shape 4545"/>
          <p:cNvSpPr>
            <a:spLocks noGrp="1"/>
          </p:cNvSpPr>
          <p:nvPr>
            <p:ph type="title"/>
          </p:nvPr>
        </p:nvSpPr>
        <p:spPr>
          <a:xfrm>
            <a:off x="2123087" y="833967"/>
            <a:ext cx="8227501" cy="836099"/>
          </a:xfrm>
          <a:prstGeom prst="rect">
            <a:avLst/>
          </a:prstGeom>
          <a:solidFill>
            <a:schemeClr val="accent5">
              <a:lumMod val="20000"/>
              <a:lumOff val="80000"/>
            </a:schemeClr>
          </a:solidFill>
        </p:spPr>
        <p:txBody>
          <a:bodyPr/>
          <a:lstStyle/>
          <a:p>
            <a:r>
              <a:rPr b="1" dirty="0"/>
              <a:t>Day 2 – Exercise </a:t>
            </a:r>
          </a:p>
        </p:txBody>
      </p:sp>
      <p:sp>
        <p:nvSpPr>
          <p:cNvPr id="4546" name="Shape 4546"/>
          <p:cNvSpPr/>
          <p:nvPr/>
        </p:nvSpPr>
        <p:spPr>
          <a:xfrm>
            <a:off x="1473582" y="1494090"/>
            <a:ext cx="10506608" cy="5262975"/>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180473" indent="-180473">
              <a:lnSpc>
                <a:spcPct val="150000"/>
              </a:lnSpc>
              <a:buSzPct val="100000"/>
              <a:buChar char="•"/>
              <a:defRPr sz="3200"/>
            </a:pPr>
            <a:r>
              <a:rPr lang="en-US" dirty="0" smtClean="0">
                <a:latin typeface="PT Sans"/>
              </a:rPr>
              <a:t> </a:t>
            </a:r>
            <a:r>
              <a:rPr dirty="0" smtClean="0">
                <a:latin typeface="PT Sans"/>
              </a:rPr>
              <a:t>Pick </a:t>
            </a:r>
            <a:r>
              <a:rPr dirty="0">
                <a:latin typeface="PT Sans"/>
              </a:rPr>
              <a:t>one of the simple projects you worked on recently.</a:t>
            </a:r>
          </a:p>
          <a:p>
            <a:pPr marL="180473" indent="-180473">
              <a:lnSpc>
                <a:spcPct val="150000"/>
              </a:lnSpc>
              <a:buSzPct val="100000"/>
              <a:buChar char="•"/>
              <a:defRPr sz="3200"/>
            </a:pPr>
            <a:r>
              <a:rPr lang="en-US" dirty="0" smtClean="0">
                <a:latin typeface="PT Sans"/>
              </a:rPr>
              <a:t> </a:t>
            </a:r>
            <a:r>
              <a:rPr dirty="0" smtClean="0">
                <a:latin typeface="PT Sans"/>
              </a:rPr>
              <a:t>Write </a:t>
            </a:r>
            <a:r>
              <a:rPr dirty="0">
                <a:latin typeface="PT Sans"/>
              </a:rPr>
              <a:t>a </a:t>
            </a:r>
            <a:r>
              <a:rPr dirty="0" err="1">
                <a:latin typeface="PT Sans"/>
              </a:rPr>
              <a:t>Dockerfile</a:t>
            </a:r>
            <a:r>
              <a:rPr dirty="0">
                <a:latin typeface="PT Sans"/>
              </a:rPr>
              <a:t> defining everything the application or the service needs.</a:t>
            </a:r>
          </a:p>
          <a:p>
            <a:pPr marL="180473" indent="-180473">
              <a:lnSpc>
                <a:spcPct val="150000"/>
              </a:lnSpc>
              <a:buSzPct val="100000"/>
              <a:buChar char="•"/>
              <a:defRPr sz="3200"/>
            </a:pPr>
            <a:r>
              <a:rPr lang="en-US" dirty="0" smtClean="0">
                <a:latin typeface="PT Sans"/>
              </a:rPr>
              <a:t> </a:t>
            </a:r>
            <a:r>
              <a:rPr dirty="0" smtClean="0">
                <a:latin typeface="PT Sans"/>
              </a:rPr>
              <a:t>Pass </a:t>
            </a:r>
            <a:r>
              <a:rPr dirty="0">
                <a:latin typeface="PT Sans"/>
              </a:rPr>
              <a:t>through the whole process of building the container, pushing it to the registry, pulling and running it.</a:t>
            </a:r>
          </a:p>
          <a:p>
            <a:pPr marL="180473" indent="-180473">
              <a:lnSpc>
                <a:spcPct val="150000"/>
              </a:lnSpc>
              <a:buSzPct val="100000"/>
              <a:buChar char="•"/>
              <a:defRPr sz="3200"/>
            </a:pPr>
            <a:r>
              <a:rPr lang="en-US" dirty="0" smtClean="0">
                <a:latin typeface="PT Sans"/>
              </a:rPr>
              <a:t> </a:t>
            </a:r>
            <a:r>
              <a:rPr dirty="0" smtClean="0">
                <a:latin typeface="PT Sans"/>
              </a:rPr>
              <a:t>Send </a:t>
            </a:r>
            <a:r>
              <a:rPr dirty="0">
                <a:latin typeface="PT Sans"/>
              </a:rPr>
              <a:t>results to </a:t>
            </a:r>
            <a:r>
              <a:rPr u="sng" dirty="0">
                <a:solidFill>
                  <a:srgbClr val="0000FF"/>
                </a:solidFill>
                <a:uFill>
                  <a:solidFill>
                    <a:srgbClr val="0000FF"/>
                  </a:solidFill>
                </a:uFill>
                <a:latin typeface="PT Sans"/>
                <a:hlinkClick r:id="rId3"/>
              </a:rPr>
              <a:t>vfarcic@cloudbees.com</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46">
                                            <p:bg/>
                                          </p:spTgt>
                                        </p:tgtEl>
                                        <p:attrNameLst>
                                          <p:attrName>style.visibility</p:attrName>
                                        </p:attrNameLst>
                                      </p:cBhvr>
                                      <p:to>
                                        <p:strVal val="visible"/>
                                      </p:to>
                                    </p:set>
                                    <p:animEffect transition="in" filter="fade">
                                      <p:cBhvr>
                                        <p:cTn id="7" dur="1000"/>
                                        <p:tgtEl>
                                          <p:spTgt spid="4546">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46">
                                            <p:txEl>
                                              <p:pRg st="0" end="0"/>
                                            </p:txEl>
                                          </p:spTgt>
                                        </p:tgtEl>
                                        <p:attrNameLst>
                                          <p:attrName>style.visibility</p:attrName>
                                        </p:attrNameLst>
                                      </p:cBhvr>
                                      <p:to>
                                        <p:strVal val="visible"/>
                                      </p:to>
                                    </p:set>
                                    <p:animEffect transition="in" filter="fade">
                                      <p:cBhvr>
                                        <p:cTn id="12" dur="1000"/>
                                        <p:tgtEl>
                                          <p:spTgt spid="454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546">
                                            <p:txEl>
                                              <p:pRg st="1" end="1"/>
                                            </p:txEl>
                                          </p:spTgt>
                                        </p:tgtEl>
                                        <p:attrNameLst>
                                          <p:attrName>style.visibility</p:attrName>
                                        </p:attrNameLst>
                                      </p:cBhvr>
                                      <p:to>
                                        <p:strVal val="visible"/>
                                      </p:to>
                                    </p:set>
                                    <p:animEffect transition="in" filter="fade">
                                      <p:cBhvr>
                                        <p:cTn id="17" dur="1000"/>
                                        <p:tgtEl>
                                          <p:spTgt spid="454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546">
                                            <p:txEl>
                                              <p:pRg st="2" end="2"/>
                                            </p:txEl>
                                          </p:spTgt>
                                        </p:tgtEl>
                                        <p:attrNameLst>
                                          <p:attrName>style.visibility</p:attrName>
                                        </p:attrNameLst>
                                      </p:cBhvr>
                                      <p:to>
                                        <p:strVal val="visible"/>
                                      </p:to>
                                    </p:set>
                                    <p:animEffect transition="in" filter="fade">
                                      <p:cBhvr>
                                        <p:cTn id="22" dur="1000"/>
                                        <p:tgtEl>
                                          <p:spTgt spid="454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546">
                                            <p:txEl>
                                              <p:pRg st="3" end="3"/>
                                            </p:txEl>
                                          </p:spTgt>
                                        </p:tgtEl>
                                        <p:attrNameLst>
                                          <p:attrName>style.visibility</p:attrName>
                                        </p:attrNameLst>
                                      </p:cBhvr>
                                      <p:to>
                                        <p:strVal val="visible"/>
                                      </p:to>
                                    </p:set>
                                    <p:animEffect transition="in" filter="fade">
                                      <p:cBhvr>
                                        <p:cTn id="27" dur="1000"/>
                                        <p:tgtEl>
                                          <p:spTgt spid="454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6" grpId="0" uiExpand="1" build="p"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5" name="Shape 4555"/>
          <p:cNvSpPr>
            <a:spLocks noGrp="1"/>
          </p:cNvSpPr>
          <p:nvPr>
            <p:ph type="title"/>
          </p:nvPr>
        </p:nvSpPr>
        <p:spPr>
          <a:xfrm>
            <a:off x="914400" y="2127736"/>
            <a:ext cx="10464801" cy="3009748"/>
          </a:xfrm>
          <a:prstGeom prst="rect">
            <a:avLst/>
          </a:prstGeom>
        </p:spPr>
        <p:txBody>
          <a:bodyPr/>
          <a:lstStyle/>
          <a:p>
            <a:pPr algn="ctr">
              <a:defRPr sz="2500"/>
            </a:pPr>
            <a:r>
              <a:rPr dirty="0"/>
              <a:t>Pipeline with Docker</a:t>
            </a:r>
            <a:br>
              <a:rPr dirty="0"/>
            </a:br>
            <a:r>
              <a:rPr sz="2800" dirty="0"/>
              <a:t>Day 3</a:t>
            </a:r>
            <a:br>
              <a:rPr sz="2800" dirty="0"/>
            </a:br>
            <a:endParaRPr sz="3200" dirty="0"/>
          </a:p>
          <a:p>
            <a:pPr algn="ctr">
              <a:defRPr sz="4300"/>
            </a:pPr>
            <a:r>
              <a:rPr b="1" dirty="0"/>
              <a:t>The Project</a:t>
            </a:r>
            <a:br>
              <a:rPr b="1" dirty="0"/>
            </a:br>
            <a:r>
              <a:rPr b="1" dirty="0"/>
              <a:t>Part 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2" name="Shape 4562"/>
          <p:cNvSpPr>
            <a:spLocks noGrp="1"/>
          </p:cNvSpPr>
          <p:nvPr>
            <p:ph type="title"/>
          </p:nvPr>
        </p:nvSpPr>
        <p:spPr>
          <a:xfrm>
            <a:off x="798781" y="833967"/>
            <a:ext cx="10970004" cy="836099"/>
          </a:xfrm>
          <a:prstGeom prst="rect">
            <a:avLst/>
          </a:prstGeom>
          <a:solidFill>
            <a:schemeClr val="accent5">
              <a:lumMod val="20000"/>
              <a:lumOff val="80000"/>
            </a:schemeClr>
          </a:solidFill>
        </p:spPr>
        <p:txBody>
          <a:bodyPr/>
          <a:lstStyle/>
          <a:p>
            <a:r>
              <a:rPr b="1" dirty="0"/>
              <a:t>Review Of Day 2 Concepts And Exercise</a:t>
            </a:r>
          </a:p>
        </p:txBody>
      </p:sp>
      <p:sp>
        <p:nvSpPr>
          <p:cNvPr id="4563" name="Shape 4563"/>
          <p:cNvSpPr/>
          <p:nvPr/>
        </p:nvSpPr>
        <p:spPr>
          <a:xfrm>
            <a:off x="2615477" y="1599849"/>
            <a:ext cx="8093851" cy="5262975"/>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180473" indent="-180473">
              <a:lnSpc>
                <a:spcPct val="150000"/>
              </a:lnSpc>
              <a:buSzPct val="100000"/>
              <a:buChar char="•"/>
              <a:defRPr sz="3300"/>
            </a:pPr>
            <a:r>
              <a:rPr sz="2800" dirty="0">
                <a:latin typeface="PT Sans"/>
              </a:rPr>
              <a:t>Docker benefits &amp; advantages</a:t>
            </a:r>
          </a:p>
          <a:p>
            <a:pPr marL="180473" indent="-180473">
              <a:lnSpc>
                <a:spcPct val="150000"/>
              </a:lnSpc>
              <a:buSzPct val="100000"/>
              <a:buChar char="•"/>
              <a:defRPr sz="3300"/>
            </a:pPr>
            <a:r>
              <a:rPr sz="2800" dirty="0">
                <a:latin typeface="PT Sans"/>
              </a:rPr>
              <a:t>Docker use cases</a:t>
            </a:r>
          </a:p>
          <a:p>
            <a:pPr marL="180473" indent="-180473">
              <a:lnSpc>
                <a:spcPct val="150000"/>
              </a:lnSpc>
              <a:buSzPct val="100000"/>
              <a:buChar char="•"/>
              <a:defRPr sz="3300"/>
            </a:pPr>
            <a:r>
              <a:rPr sz="2800" dirty="0">
                <a:latin typeface="PT Sans"/>
              </a:rPr>
              <a:t>Docker Hub and Registry</a:t>
            </a:r>
          </a:p>
          <a:p>
            <a:pPr marL="180473" indent="-180473">
              <a:lnSpc>
                <a:spcPct val="150000"/>
              </a:lnSpc>
              <a:buSzPct val="100000"/>
              <a:buChar char="•"/>
              <a:defRPr sz="3300"/>
            </a:pPr>
            <a:r>
              <a:rPr sz="2800" dirty="0">
                <a:latin typeface="PT Sans"/>
              </a:rPr>
              <a:t>Docker Engine</a:t>
            </a:r>
          </a:p>
          <a:p>
            <a:pPr marL="180473" indent="-180473">
              <a:lnSpc>
                <a:spcPct val="150000"/>
              </a:lnSpc>
              <a:buSzPct val="100000"/>
              <a:buChar char="•"/>
              <a:defRPr sz="3300"/>
            </a:pPr>
            <a:r>
              <a:rPr sz="2800" dirty="0">
                <a:latin typeface="PT Sans"/>
              </a:rPr>
              <a:t>Docker Compose</a:t>
            </a:r>
          </a:p>
          <a:p>
            <a:pPr marL="180473" indent="-180473">
              <a:lnSpc>
                <a:spcPct val="150000"/>
              </a:lnSpc>
              <a:buSzPct val="100000"/>
              <a:buChar char="•"/>
              <a:defRPr sz="3300"/>
            </a:pPr>
            <a:r>
              <a:rPr sz="2800" dirty="0">
                <a:latin typeface="PT Sans"/>
              </a:rPr>
              <a:t>Docker Swarm</a:t>
            </a:r>
          </a:p>
          <a:p>
            <a:pPr marL="180473" indent="-180473">
              <a:lnSpc>
                <a:spcPct val="150000"/>
              </a:lnSpc>
              <a:buSzPct val="100000"/>
              <a:buChar char="•"/>
              <a:defRPr sz="3300"/>
            </a:pPr>
            <a:r>
              <a:rPr sz="2800" dirty="0">
                <a:latin typeface="PT Sans"/>
              </a:rPr>
              <a:t>Docker Machine</a:t>
            </a:r>
          </a:p>
          <a:p>
            <a:pPr marL="180473" indent="-180473">
              <a:lnSpc>
                <a:spcPct val="150000"/>
              </a:lnSpc>
              <a:buSzPct val="100000"/>
              <a:buChar char="•"/>
              <a:defRPr sz="3300"/>
            </a:pPr>
            <a:r>
              <a:rPr sz="2800" dirty="0">
                <a:latin typeface="PT Sans"/>
              </a:rPr>
              <a:t>Exercise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63">
                                            <p:bg/>
                                          </p:spTgt>
                                        </p:tgtEl>
                                        <p:attrNameLst>
                                          <p:attrName>style.visibility</p:attrName>
                                        </p:attrNameLst>
                                      </p:cBhvr>
                                      <p:to>
                                        <p:strVal val="visible"/>
                                      </p:to>
                                    </p:set>
                                    <p:animEffect transition="in" filter="fade">
                                      <p:cBhvr>
                                        <p:cTn id="7" dur="1000"/>
                                        <p:tgtEl>
                                          <p:spTgt spid="456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63">
                                            <p:txEl>
                                              <p:pRg st="0" end="0"/>
                                            </p:txEl>
                                          </p:spTgt>
                                        </p:tgtEl>
                                        <p:attrNameLst>
                                          <p:attrName>style.visibility</p:attrName>
                                        </p:attrNameLst>
                                      </p:cBhvr>
                                      <p:to>
                                        <p:strVal val="visible"/>
                                      </p:to>
                                    </p:set>
                                    <p:animEffect transition="in" filter="fade">
                                      <p:cBhvr>
                                        <p:cTn id="12" dur="1000"/>
                                        <p:tgtEl>
                                          <p:spTgt spid="456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563">
                                            <p:txEl>
                                              <p:pRg st="1" end="1"/>
                                            </p:txEl>
                                          </p:spTgt>
                                        </p:tgtEl>
                                        <p:attrNameLst>
                                          <p:attrName>style.visibility</p:attrName>
                                        </p:attrNameLst>
                                      </p:cBhvr>
                                      <p:to>
                                        <p:strVal val="visible"/>
                                      </p:to>
                                    </p:set>
                                    <p:animEffect transition="in" filter="fade">
                                      <p:cBhvr>
                                        <p:cTn id="17" dur="1000"/>
                                        <p:tgtEl>
                                          <p:spTgt spid="456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563">
                                            <p:txEl>
                                              <p:pRg st="2" end="2"/>
                                            </p:txEl>
                                          </p:spTgt>
                                        </p:tgtEl>
                                        <p:attrNameLst>
                                          <p:attrName>style.visibility</p:attrName>
                                        </p:attrNameLst>
                                      </p:cBhvr>
                                      <p:to>
                                        <p:strVal val="visible"/>
                                      </p:to>
                                    </p:set>
                                    <p:animEffect transition="in" filter="fade">
                                      <p:cBhvr>
                                        <p:cTn id="22" dur="1000"/>
                                        <p:tgtEl>
                                          <p:spTgt spid="456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563">
                                            <p:txEl>
                                              <p:pRg st="3" end="3"/>
                                            </p:txEl>
                                          </p:spTgt>
                                        </p:tgtEl>
                                        <p:attrNameLst>
                                          <p:attrName>style.visibility</p:attrName>
                                        </p:attrNameLst>
                                      </p:cBhvr>
                                      <p:to>
                                        <p:strVal val="visible"/>
                                      </p:to>
                                    </p:set>
                                    <p:animEffect transition="in" filter="fade">
                                      <p:cBhvr>
                                        <p:cTn id="27" dur="1000"/>
                                        <p:tgtEl>
                                          <p:spTgt spid="456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563">
                                            <p:txEl>
                                              <p:pRg st="4" end="4"/>
                                            </p:txEl>
                                          </p:spTgt>
                                        </p:tgtEl>
                                        <p:attrNameLst>
                                          <p:attrName>style.visibility</p:attrName>
                                        </p:attrNameLst>
                                      </p:cBhvr>
                                      <p:to>
                                        <p:strVal val="visible"/>
                                      </p:to>
                                    </p:set>
                                    <p:animEffect transition="in" filter="fade">
                                      <p:cBhvr>
                                        <p:cTn id="32" dur="1000"/>
                                        <p:tgtEl>
                                          <p:spTgt spid="456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563">
                                            <p:txEl>
                                              <p:pRg st="5" end="5"/>
                                            </p:txEl>
                                          </p:spTgt>
                                        </p:tgtEl>
                                        <p:attrNameLst>
                                          <p:attrName>style.visibility</p:attrName>
                                        </p:attrNameLst>
                                      </p:cBhvr>
                                      <p:to>
                                        <p:strVal val="visible"/>
                                      </p:to>
                                    </p:set>
                                    <p:animEffect transition="in" filter="fade">
                                      <p:cBhvr>
                                        <p:cTn id="37" dur="1000"/>
                                        <p:tgtEl>
                                          <p:spTgt spid="456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563">
                                            <p:txEl>
                                              <p:pRg st="6" end="6"/>
                                            </p:txEl>
                                          </p:spTgt>
                                        </p:tgtEl>
                                        <p:attrNameLst>
                                          <p:attrName>style.visibility</p:attrName>
                                        </p:attrNameLst>
                                      </p:cBhvr>
                                      <p:to>
                                        <p:strVal val="visible"/>
                                      </p:to>
                                    </p:set>
                                    <p:animEffect transition="in" filter="fade">
                                      <p:cBhvr>
                                        <p:cTn id="42" dur="1000"/>
                                        <p:tgtEl>
                                          <p:spTgt spid="456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563">
                                            <p:txEl>
                                              <p:pRg st="7" end="7"/>
                                            </p:txEl>
                                          </p:spTgt>
                                        </p:tgtEl>
                                        <p:attrNameLst>
                                          <p:attrName>style.visibility</p:attrName>
                                        </p:attrNameLst>
                                      </p:cBhvr>
                                      <p:to>
                                        <p:strVal val="visible"/>
                                      </p:to>
                                    </p:set>
                                    <p:animEffect transition="in" filter="fade">
                                      <p:cBhvr>
                                        <p:cTn id="47" dur="1000"/>
                                        <p:tgtEl>
                                          <p:spTgt spid="456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63" grpId="0" uiExpand="1" build="p"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7" name="Shape 4287"/>
          <p:cNvSpPr>
            <a:spLocks noGrp="1"/>
          </p:cNvSpPr>
          <p:nvPr>
            <p:ph type="title"/>
          </p:nvPr>
        </p:nvSpPr>
        <p:spPr>
          <a:xfrm>
            <a:off x="863600" y="2380343"/>
            <a:ext cx="10464801" cy="2096998"/>
          </a:xfrm>
          <a:prstGeom prst="rect">
            <a:avLst/>
          </a:prstGeom>
        </p:spPr>
        <p:txBody>
          <a:bodyPr>
            <a:normAutofit fontScale="90000"/>
          </a:bodyPr>
          <a:lstStyle/>
          <a:p>
            <a:pPr algn="ctr" defTabSz="859536">
              <a:defRPr sz="2350"/>
            </a:pPr>
            <a:r>
              <a:rPr dirty="0"/>
              <a:t>Pipeline with Docker</a:t>
            </a:r>
            <a:br>
              <a:rPr dirty="0"/>
            </a:br>
            <a:r>
              <a:rPr sz="2632" dirty="0"/>
              <a:t>Day 1</a:t>
            </a:r>
            <a:br>
              <a:rPr sz="2632" dirty="0"/>
            </a:br>
            <a:endParaRPr sz="3008" dirty="0"/>
          </a:p>
          <a:p>
            <a:pPr algn="ctr" defTabSz="859536">
              <a:defRPr sz="4041"/>
            </a:pPr>
            <a:r>
              <a:rPr sz="5300" b="1" dirty="0"/>
              <a:t>Pipeline 101</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0" name="Shape 4570"/>
          <p:cNvSpPr>
            <a:spLocks noGrp="1"/>
          </p:cNvSpPr>
          <p:nvPr>
            <p:ph type="title"/>
          </p:nvPr>
        </p:nvSpPr>
        <p:spPr>
          <a:prstGeom prst="rect">
            <a:avLst/>
          </a:prstGeom>
        </p:spPr>
        <p:txBody>
          <a:bodyPr/>
          <a:lstStyle/>
          <a:p>
            <a:r>
              <a:rPr b="1" dirty="0"/>
              <a:t>The Project</a:t>
            </a:r>
          </a:p>
        </p:txBody>
      </p:sp>
      <p:sp>
        <p:nvSpPr>
          <p:cNvPr id="5" name="Shape 4571"/>
          <p:cNvSpPr>
            <a:spLocks noGrp="1"/>
          </p:cNvSpPr>
          <p:nvPr>
            <p:ph type="body" idx="1"/>
          </p:nvPr>
        </p:nvSpPr>
        <p:spPr>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180473" indent="-180473">
              <a:lnSpc>
                <a:spcPct val="150000"/>
              </a:lnSpc>
              <a:buSzPct val="100000"/>
              <a:buChar char="•"/>
              <a:defRPr sz="2200"/>
            </a:pPr>
            <a:r>
              <a:rPr sz="3200" dirty="0">
                <a:latin typeface="PT Sans"/>
              </a:rPr>
              <a:t>Learn how to combine CloudBees Pipeline plugin with </a:t>
            </a:r>
            <a:r>
              <a:rPr sz="3200" dirty="0" smtClean="0">
                <a:latin typeface="PT Sans"/>
              </a:rPr>
              <a:t>Docker</a:t>
            </a:r>
            <a:endParaRPr lang="en-US" sz="3200" dirty="0" smtClean="0">
              <a:latin typeface="PT Sans"/>
            </a:endParaRPr>
          </a:p>
          <a:p>
            <a:pPr marL="0" indent="0">
              <a:lnSpc>
                <a:spcPct val="150000"/>
              </a:lnSpc>
              <a:buSzPct val="100000"/>
              <a:defRPr sz="2200"/>
            </a:pPr>
            <a:endParaRPr sz="3200" dirty="0">
              <a:latin typeface="PT Sans"/>
            </a:endParaRPr>
          </a:p>
          <a:p>
            <a:pPr marL="180473" indent="-180473">
              <a:lnSpc>
                <a:spcPct val="150000"/>
              </a:lnSpc>
              <a:buSzPct val="100000"/>
              <a:buChar char="•"/>
              <a:defRPr sz="2200"/>
            </a:pPr>
            <a:r>
              <a:rPr sz="3200" dirty="0">
                <a:latin typeface="PT Sans"/>
              </a:rPr>
              <a:t>Full service deployment lifecycle</a:t>
            </a:r>
          </a:p>
        </p:txBody>
      </p:sp>
      <p:sp>
        <p:nvSpPr>
          <p:cNvPr id="4" name="Rectangle 3">
            <a:hlinkClick r:id="rId3" action="ppaction://hlinksldjump"/>
          </p:cNvPr>
          <p:cNvSpPr/>
          <p:nvPr/>
        </p:nvSpPr>
        <p:spPr>
          <a:xfrm>
            <a:off x="10049461" y="0"/>
            <a:ext cx="2005905" cy="578069"/>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1000"/>
                                        <p:tgtEl>
                                          <p:spTgt spid="5">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5" name="Shape 4575"/>
          <p:cNvSpPr>
            <a:spLocks noGrp="1"/>
          </p:cNvSpPr>
          <p:nvPr>
            <p:ph type="title"/>
          </p:nvPr>
        </p:nvSpPr>
        <p:spPr>
          <a:prstGeom prst="rect">
            <a:avLst/>
          </a:prstGeom>
        </p:spPr>
        <p:txBody>
          <a:bodyPr/>
          <a:lstStyle/>
          <a:p>
            <a:r>
              <a:rPr b="1" dirty="0"/>
              <a:t>The </a:t>
            </a:r>
            <a:r>
              <a:rPr b="1" dirty="0" smtClean="0"/>
              <a:t>Project</a:t>
            </a:r>
            <a:r>
              <a:rPr lang="en-US" b="1" dirty="0" smtClean="0"/>
              <a:t> (</a:t>
            </a:r>
            <a:r>
              <a:rPr lang="en-US" b="1" dirty="0" err="1" smtClean="0"/>
              <a:t>Con’t</a:t>
            </a:r>
            <a:r>
              <a:rPr lang="en-US" b="1" dirty="0" smtClean="0"/>
              <a:t>.)</a:t>
            </a:r>
            <a:endParaRPr b="1" dirty="0"/>
          </a:p>
        </p:txBody>
      </p:sp>
      <p:sp>
        <p:nvSpPr>
          <p:cNvPr id="2" name="Text Placeholder 1"/>
          <p:cNvSpPr>
            <a:spLocks noGrp="1"/>
          </p:cNvSpPr>
          <p:nvPr>
            <p:ph type="body" idx="1"/>
          </p:nvPr>
        </p:nvSpPr>
        <p:spPr/>
        <p:txBody>
          <a:bodyPr>
            <a:normAutofit fontScale="92500" lnSpcReduction="20000"/>
          </a:bodyPr>
          <a:lstStyle/>
          <a:p>
            <a:pPr marL="180472" indent="-180472">
              <a:lnSpc>
                <a:spcPct val="170000"/>
              </a:lnSpc>
              <a:buSzPct val="100000"/>
              <a:buChar char="•"/>
            </a:pPr>
            <a:r>
              <a:rPr lang="en-US" dirty="0"/>
              <a:t>Run pre-deployment tests inside a Docker container</a:t>
            </a:r>
          </a:p>
          <a:p>
            <a:pPr marL="180472" indent="-180472">
              <a:lnSpc>
                <a:spcPct val="170000"/>
              </a:lnSpc>
              <a:buSzPct val="100000"/>
              <a:buChar char="•"/>
            </a:pPr>
            <a:r>
              <a:rPr lang="en-US" dirty="0"/>
              <a:t>Build artefacts</a:t>
            </a:r>
          </a:p>
          <a:p>
            <a:pPr marL="180472" indent="-180472">
              <a:lnSpc>
                <a:spcPct val="170000"/>
              </a:lnSpc>
              <a:buSzPct val="100000"/>
              <a:buChar char="•"/>
            </a:pPr>
            <a:r>
              <a:rPr lang="en-US" dirty="0"/>
              <a:t>Build and push the service container</a:t>
            </a:r>
          </a:p>
          <a:p>
            <a:pPr marL="180472" indent="-180472">
              <a:lnSpc>
                <a:spcPct val="170000"/>
              </a:lnSpc>
              <a:buSzPct val="100000"/>
              <a:buChar char="•"/>
            </a:pPr>
            <a:r>
              <a:rPr lang="en-US" dirty="0"/>
              <a:t>Request manual permission to deploy the service container to production</a:t>
            </a:r>
          </a:p>
          <a:p>
            <a:pPr marL="180472" indent="-180472">
              <a:lnSpc>
                <a:spcPct val="170000"/>
              </a:lnSpc>
              <a:buSzPct val="100000"/>
              <a:buChar char="•"/>
            </a:pPr>
            <a:r>
              <a:rPr lang="en-US" dirty="0"/>
              <a:t>Pull the service container and all dependent containers to production</a:t>
            </a:r>
          </a:p>
          <a:p>
            <a:pPr marL="180472" indent="-180472">
              <a:lnSpc>
                <a:spcPct val="170000"/>
              </a:lnSpc>
              <a:buSzPct val="100000"/>
              <a:buChar char="•"/>
            </a:pPr>
            <a:r>
              <a:rPr lang="en-US" dirty="0"/>
              <a:t>Run the service container and all dependent containers in production</a:t>
            </a:r>
          </a:p>
          <a:p>
            <a:pPr marL="180472" indent="-180472">
              <a:lnSpc>
                <a:spcPct val="170000"/>
              </a:lnSpc>
              <a:buSzPct val="100000"/>
              <a:buChar char="•"/>
            </a:pPr>
            <a:r>
              <a:rPr lang="en-US" dirty="0"/>
              <a:t>Run post-deployment tests (integration tests) inside a Docker container</a:t>
            </a:r>
          </a:p>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fade">
                                      <p:cBhvr>
                                        <p:cTn id="7" dur="1000"/>
                                        <p:tgtEl>
                                          <p:spTgt spid="2">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10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fade">
                                      <p:cBhvr>
                                        <p:cTn id="17" dur="10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fade">
                                      <p:cBhvr>
                                        <p:cTn id="22" dur="1000"/>
                                        <p:tgtEl>
                                          <p:spTgt spid="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Effect transition="in" filter="fade">
                                      <p:cBhvr>
                                        <p:cTn id="27" dur="1000"/>
                                        <p:tgtEl>
                                          <p:spTgt spid="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4" end="4"/>
                                            </p:txEl>
                                          </p:spTgt>
                                        </p:tgtEl>
                                        <p:attrNameLst>
                                          <p:attrName>style.visibility</p:attrName>
                                        </p:attrNameLst>
                                      </p:cBhvr>
                                      <p:to>
                                        <p:strVal val="visible"/>
                                      </p:to>
                                    </p:set>
                                    <p:animEffect transition="in" filter="fade">
                                      <p:cBhvr>
                                        <p:cTn id="32" dur="1000"/>
                                        <p:tgtEl>
                                          <p:spTgt spid="2">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Effect transition="in" filter="fade">
                                      <p:cBhvr>
                                        <p:cTn id="37" dur="1000"/>
                                        <p:tgtEl>
                                          <p:spTgt spid="2">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
                                            <p:txEl>
                                              <p:pRg st="6" end="6"/>
                                            </p:txEl>
                                          </p:spTgt>
                                        </p:tgtEl>
                                        <p:attrNameLst>
                                          <p:attrName>style.visibility</p:attrName>
                                        </p:attrNameLst>
                                      </p:cBhvr>
                                      <p:to>
                                        <p:strVal val="visible"/>
                                      </p:to>
                                    </p:set>
                                    <p:animEffect transition="in" filter="fade">
                                      <p:cBhvr>
                                        <p:cTn id="42" dur="10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5" name="Shape 4325"/>
          <p:cNvSpPr/>
          <p:nvPr/>
        </p:nvSpPr>
        <p:spPr>
          <a:xfrm>
            <a:off x="2687319" y="2672079"/>
            <a:ext cx="8561251" cy="2308320"/>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Questions On The Prep And The Project?</a:t>
            </a:r>
          </a:p>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Does This Workflow Differ From Your Practices?</a:t>
            </a:r>
          </a:p>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Using Artefacts </a:t>
            </a:r>
            <a:r>
              <a:rPr kumimoji="0" lang="en-US" sz="3200" b="0" i="0" u="none" strike="noStrike" kern="0" cap="none" spc="0" normalizeH="0" baseline="0" noProof="0" dirty="0" err="1" smtClean="0">
                <a:ln>
                  <a:noFill/>
                </a:ln>
                <a:solidFill>
                  <a:sysClr val="windowText" lastClr="000000"/>
                </a:solidFill>
                <a:effectLst/>
                <a:uLnTx/>
                <a:uFillTx/>
              </a:rPr>
              <a:t>And/Or</a:t>
            </a:r>
            <a:r>
              <a:rPr kumimoji="0" lang="en-US" sz="3200" b="0" i="0" u="none" strike="noStrike" kern="0" cap="none" spc="0" normalizeH="0" baseline="0" noProof="0" dirty="0" smtClean="0">
                <a:ln>
                  <a:noFill/>
                </a:ln>
                <a:solidFill>
                  <a:sysClr val="windowText" lastClr="000000"/>
                </a:solidFill>
                <a:effectLst/>
                <a:uLnTx/>
                <a:uFillTx/>
              </a:rPr>
              <a:t> Service</a:t>
            </a:r>
            <a:r>
              <a:rPr kumimoji="0" lang="en-US" sz="3200" b="0" i="0" u="none" strike="noStrike" kern="0" cap="none" spc="0" normalizeH="0" noProof="0" dirty="0" smtClean="0">
                <a:ln>
                  <a:noFill/>
                </a:ln>
                <a:solidFill>
                  <a:sysClr val="windowText" lastClr="000000"/>
                </a:solidFill>
                <a:effectLst/>
                <a:uLnTx/>
                <a:uFillTx/>
              </a:rPr>
              <a:t> Containers Now?</a:t>
            </a:r>
            <a:endParaRPr kumimoji="0" lang="en-US" sz="3200" b="0" i="0" u="none" strike="noStrike" kern="0" cap="none" spc="0" normalizeH="0" baseline="0" noProof="0" dirty="0">
              <a:ln>
                <a:noFill/>
              </a:ln>
              <a:solidFill>
                <a:sysClr val="windowText" lastClr="000000"/>
              </a:solidFill>
              <a:effectLst/>
              <a:uLnTx/>
              <a:uFillTx/>
            </a:endParaRPr>
          </a:p>
        </p:txBody>
      </p:sp>
      <p:sp>
        <p:nvSpPr>
          <p:cNvPr id="11" name="Rectangle 10"/>
          <p:cNvSpPr/>
          <p:nvPr/>
        </p:nvSpPr>
        <p:spPr>
          <a:xfrm>
            <a:off x="269963" y="560181"/>
            <a:ext cx="11588207" cy="1430969"/>
          </a:xfrm>
          <a:prstGeom prst="rect">
            <a:avLst/>
          </a:prstGeom>
          <a:solidFill>
            <a:schemeClr val="accent1">
              <a:lumMod val="20000"/>
              <a:lumOff val="80000"/>
            </a:schemeClr>
          </a:solidFill>
          <a:ln w="12700" cap="flat">
            <a:solidFill>
              <a:schemeClr val="tx1">
                <a:lumMod val="50000"/>
                <a:lumOff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n-lt"/>
              <a:ea typeface="+mn-ea"/>
              <a:cs typeface="+mn-cs"/>
              <a:sym typeface="Calibri"/>
            </a:endParaRPr>
          </a:p>
        </p:txBody>
      </p:sp>
      <p:graphicFrame>
        <p:nvGraphicFramePr>
          <p:cNvPr id="12" name="Diagram 11"/>
          <p:cNvGraphicFramePr/>
          <p:nvPr>
            <p:extLst>
              <p:ext uri="{D42A27DB-BD31-4B8C-83A1-F6EECF244321}">
                <p14:modId xmlns:p14="http://schemas.microsoft.com/office/powerpoint/2010/main" val="4199035801"/>
              </p:ext>
            </p:extLst>
          </p:nvPr>
        </p:nvGraphicFramePr>
        <p:xfrm>
          <a:off x="853440" y="357135"/>
          <a:ext cx="4618445" cy="1921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6008779"/>
      </p:ext>
    </p:extLst>
  </p:cSld>
  <p:clrMapOvr>
    <a:masterClrMapping/>
  </p:clrMapOvr>
  <p:transition spd="slow"/>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0" name="Shape 4580"/>
          <p:cNvSpPr>
            <a:spLocks noGrp="1"/>
          </p:cNvSpPr>
          <p:nvPr>
            <p:ph type="title"/>
          </p:nvPr>
        </p:nvSpPr>
        <p:spPr>
          <a:prstGeom prst="rect">
            <a:avLst/>
          </a:prstGeom>
        </p:spPr>
        <p:txBody>
          <a:bodyPr/>
          <a:lstStyle/>
          <a:p>
            <a:r>
              <a:rPr b="1" dirty="0"/>
              <a:t>Create a Pipeline </a:t>
            </a:r>
            <a:r>
              <a:rPr b="1" dirty="0" smtClean="0"/>
              <a:t>Job</a:t>
            </a:r>
            <a:r>
              <a:rPr lang="es-ES" b="1" dirty="0" smtClean="0"/>
              <a:t> </a:t>
            </a:r>
            <a:r>
              <a:rPr lang="es-ES" b="1" dirty="0" err="1" smtClean="0"/>
              <a:t>Called</a:t>
            </a:r>
            <a:r>
              <a:rPr lang="es-ES" b="1" dirty="0" smtClean="0"/>
              <a:t> </a:t>
            </a:r>
            <a:r>
              <a:rPr lang="es-ES" b="1" dirty="0" err="1" smtClean="0"/>
              <a:t>my</a:t>
            </a:r>
            <a:r>
              <a:rPr lang="es-ES" b="1" dirty="0" smtClean="0"/>
              <a:t>-pipeline</a:t>
            </a:r>
            <a:endParaRPr b="1" dirty="0"/>
          </a:p>
        </p:txBody>
      </p:sp>
      <p:sp>
        <p:nvSpPr>
          <p:cNvPr id="2" name="Text Placeholder 1"/>
          <p:cNvSpPr>
            <a:spLocks noGrp="1"/>
          </p:cNvSpPr>
          <p:nvPr>
            <p:ph type="body" idx="1"/>
          </p:nvPr>
        </p:nvSpPr>
        <p:spPr/>
        <p:txBody>
          <a:bodyPr/>
          <a:lstStyle/>
          <a:p>
            <a:endParaRPr lang="en-US"/>
          </a:p>
        </p:txBody>
      </p:sp>
      <p:pic>
        <p:nvPicPr>
          <p:cNvPr id="4581" name="cje-create-pipeline.png">
            <a:hlinkClick r:id="rId3"/>
          </p:cNvPr>
          <p:cNvPicPr>
            <a:picLocks noChangeAspect="1"/>
          </p:cNvPicPr>
          <p:nvPr/>
        </p:nvPicPr>
        <p:blipFill>
          <a:blip r:embed="rId4">
            <a:extLst/>
          </a:blip>
          <a:stretch>
            <a:fillRect/>
          </a:stretch>
        </p:blipFill>
        <p:spPr>
          <a:xfrm>
            <a:off x="1152707" y="1689503"/>
            <a:ext cx="9934394" cy="5091377"/>
          </a:xfrm>
          <a:prstGeom prst="rect">
            <a:avLst/>
          </a:prstGeom>
          <a:ln w="25400">
            <a:solidFill>
              <a:schemeClr val="tx1">
                <a:lumMod val="50000"/>
                <a:lumOff val="50000"/>
              </a:schemeClr>
            </a:solidFill>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4587"/>
          <p:cNvSpPr>
            <a:spLocks noGrp="1"/>
          </p:cNvSpPr>
          <p:nvPr>
            <p:ph type="title"/>
          </p:nvPr>
        </p:nvSpPr>
        <p:spPr>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normAutofit/>
          </a:bodyPr>
          <a:lstStyle>
            <a:lvl1pPr>
              <a:lnSpc>
                <a:spcPct val="90000"/>
              </a:lnSpc>
              <a:defRPr sz="3600">
                <a:solidFill>
                  <a:srgbClr val="CB3725"/>
                </a:solidFill>
                <a:latin typeface="PT Sans"/>
                <a:ea typeface="PT Sans"/>
                <a:cs typeface="PT Sans"/>
                <a:sym typeface="PT Sans"/>
              </a:defRPr>
            </a:lvl1pPr>
          </a:lstStyle>
          <a:p>
            <a:r>
              <a:rPr b="1" dirty="0"/>
              <a:t>Key Pipeline DSL – node</a:t>
            </a:r>
          </a:p>
        </p:txBody>
      </p:sp>
      <p:sp>
        <p:nvSpPr>
          <p:cNvPr id="4585" name="Shape 4585"/>
          <p:cNvSpPr>
            <a:spLocks noGrp="1"/>
          </p:cNvSpPr>
          <p:nvPr>
            <p:ph type="body" idx="1"/>
          </p:nvPr>
        </p:nvSpPr>
        <p:spPr>
          <a:xfrm>
            <a:off x="789950" y="1999902"/>
            <a:ext cx="5823502" cy="4526105"/>
          </a:xfrm>
          <a:prstGeom prst="rect">
            <a:avLst/>
          </a:prstGeom>
        </p:spPr>
        <p:txBody>
          <a:bodyPr/>
          <a:lstStyle/>
          <a:p>
            <a:pPr>
              <a:defRPr b="1">
                <a:solidFill>
                  <a:srgbClr val="006098"/>
                </a:solidFill>
              </a:defRPr>
            </a:pPr>
            <a:r>
              <a:rPr dirty="0"/>
              <a:t>Task</a:t>
            </a:r>
            <a:r>
              <a:rPr b="0" dirty="0">
                <a:solidFill>
                  <a:srgbClr val="54585B"/>
                </a:solidFill>
              </a:rPr>
              <a:t>:</a:t>
            </a:r>
          </a:p>
          <a:p>
            <a:endParaRPr b="1" dirty="0">
              <a:solidFill>
                <a:srgbClr val="006098"/>
              </a:solidFill>
            </a:endParaRPr>
          </a:p>
          <a:p>
            <a:r>
              <a:rPr sz="3200" dirty="0"/>
              <a:t>Specify the node </a:t>
            </a:r>
            <a:r>
              <a:rPr sz="3200" i="1" dirty="0"/>
              <a:t>cd</a:t>
            </a:r>
            <a:r>
              <a:rPr sz="3200" dirty="0"/>
              <a:t>, run the pipeline and confirm that it is running inside the </a:t>
            </a:r>
            <a:r>
              <a:rPr sz="3200" i="1" dirty="0"/>
              <a:t>cd</a:t>
            </a:r>
            <a:r>
              <a:rPr sz="3200" dirty="0"/>
              <a:t> node by looking at logs.</a:t>
            </a:r>
          </a:p>
        </p:txBody>
      </p:sp>
      <p:sp>
        <p:nvSpPr>
          <p:cNvPr id="4586" name="Shape 4586"/>
          <p:cNvSpPr>
            <a:spLocks noGrp="1"/>
          </p:cNvSpPr>
          <p:nvPr>
            <p:ph type="body" idx="4294967295"/>
          </p:nvPr>
        </p:nvSpPr>
        <p:spPr>
          <a:xfrm>
            <a:off x="7400223" y="2666336"/>
            <a:ext cx="3849023" cy="2203376"/>
          </a:xfrm>
          <a:prstGeom prst="rect">
            <a:avLst/>
          </a:prstGeom>
          <a:extLst>
            <a:ext uri="{C572A759-6A51-4108-AA02-DFA0A04FC94B}">
              <ma14:wrappingTextBoxFlag xmlns:ma14="http://schemas.microsoft.com/office/mac/drawingml/2011/main" val="1"/>
            </a:ext>
          </a:extLst>
        </p:spPr>
        <p:txBody>
          <a:bodyPr anchor="ctr">
            <a:noAutofit/>
          </a:bodyPr>
          <a:lstStyle/>
          <a:p>
            <a:pPr marL="0" indent="0" defTabSz="457200">
              <a:lnSpc>
                <a:spcPct val="100000"/>
              </a:lnSpc>
              <a:spcBef>
                <a:spcPts val="0"/>
              </a:spcBef>
              <a:buSzTx/>
              <a:buNone/>
              <a:defRPr sz="1200">
                <a:latin typeface="Menlo"/>
                <a:ea typeface="Menlo"/>
                <a:cs typeface="Menlo"/>
                <a:sym typeface="Menlo"/>
              </a:defRPr>
            </a:pPr>
            <a:r>
              <a:rPr sz="2400" dirty="0"/>
              <a:t>node(</a:t>
            </a:r>
            <a:r>
              <a:rPr sz="2400" b="1" dirty="0">
                <a:solidFill>
                  <a:srgbClr val="008F00"/>
                </a:solidFill>
              </a:rPr>
              <a:t>"cd"</a:t>
            </a:r>
            <a:r>
              <a:rPr sz="2400" dirty="0"/>
              <a:t>) {</a:t>
            </a:r>
          </a:p>
          <a:p>
            <a:pPr marL="0" indent="0" defTabSz="457200">
              <a:lnSpc>
                <a:spcPct val="100000"/>
              </a:lnSpc>
              <a:spcBef>
                <a:spcPts val="0"/>
              </a:spcBef>
              <a:buSzTx/>
              <a:buNone/>
              <a:defRPr sz="1200">
                <a:latin typeface="Menlo"/>
                <a:ea typeface="Menlo"/>
                <a:cs typeface="Menlo"/>
                <a:sym typeface="Menlo"/>
              </a:defRPr>
            </a:pPr>
            <a:r>
              <a:rPr sz="2400" dirty="0"/>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86">
                                            <p:bg/>
                                          </p:spTgt>
                                        </p:tgtEl>
                                        <p:attrNameLst>
                                          <p:attrName>style.visibility</p:attrName>
                                        </p:attrNameLst>
                                      </p:cBhvr>
                                      <p:to>
                                        <p:strVal val="visible"/>
                                      </p:to>
                                    </p:set>
                                    <p:animEffect transition="in" filter="fade">
                                      <p:cBhvr>
                                        <p:cTn id="7" dur="1000"/>
                                        <p:tgtEl>
                                          <p:spTgt spid="4586">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86">
                                            <p:txEl>
                                              <p:pRg st="0" end="0"/>
                                            </p:txEl>
                                          </p:spTgt>
                                        </p:tgtEl>
                                        <p:attrNameLst>
                                          <p:attrName>style.visibility</p:attrName>
                                        </p:attrNameLst>
                                      </p:cBhvr>
                                      <p:to>
                                        <p:strVal val="visible"/>
                                      </p:to>
                                    </p:set>
                                    <p:animEffect transition="in" filter="fade">
                                      <p:cBhvr>
                                        <p:cTn id="12" dur="1000"/>
                                        <p:tgtEl>
                                          <p:spTgt spid="4586">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586">
                                            <p:txEl>
                                              <p:pRg st="1" end="1"/>
                                            </p:txEl>
                                          </p:spTgt>
                                        </p:tgtEl>
                                        <p:attrNameLst>
                                          <p:attrName>style.visibility</p:attrName>
                                        </p:attrNameLst>
                                      </p:cBhvr>
                                      <p:to>
                                        <p:strVal val="visible"/>
                                      </p:to>
                                    </p:set>
                                    <p:animEffect transition="in" filter="fade">
                                      <p:cBhvr>
                                        <p:cTn id="15" dur="1000"/>
                                        <p:tgtEl>
                                          <p:spTgt spid="458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6" grpId="0" uiExpand="1" build="allAtOnce"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1" name="Shape 4591"/>
          <p:cNvSpPr>
            <a:spLocks noGrp="1"/>
          </p:cNvSpPr>
          <p:nvPr>
            <p:ph type="title"/>
          </p:nvPr>
        </p:nvSpPr>
        <p:spPr>
          <a:prstGeom prst="rect">
            <a:avLst/>
          </a:prstGeom>
        </p:spPr>
        <p:txBody>
          <a:bodyPr/>
          <a:lstStyle/>
          <a:p>
            <a:r>
              <a:rPr b="1" dirty="0"/>
              <a:t>Run the Job</a:t>
            </a:r>
          </a:p>
        </p:txBody>
      </p:sp>
      <p:sp>
        <p:nvSpPr>
          <p:cNvPr id="6" name="Shape 4592"/>
          <p:cNvSpPr>
            <a:spLocks noGrp="1"/>
          </p:cNvSpPr>
          <p:nvPr>
            <p:ph type="body" idx="1"/>
          </p:nvPr>
        </p:nvSpPr>
        <p:spPr>
          <a:xfrm>
            <a:off x="789949" y="1999902"/>
            <a:ext cx="8692440" cy="138499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r>
              <a:rPr dirty="0"/>
              <a:t>Open </a:t>
            </a:r>
            <a:r>
              <a:rPr u="sng" dirty="0">
                <a:solidFill>
                  <a:srgbClr val="0000FF"/>
                </a:solidFill>
                <a:uFill>
                  <a:solidFill>
                    <a:srgbClr val="0000FF"/>
                  </a:solidFill>
                </a:uFill>
                <a:hlinkClick r:id="rId3"/>
              </a:rPr>
              <a:t>http</a:t>
            </a:r>
            <a:r>
              <a:rPr u="sng" dirty="0" smtClean="0">
                <a:solidFill>
                  <a:srgbClr val="0000FF"/>
                </a:solidFill>
                <a:uFill>
                  <a:solidFill>
                    <a:srgbClr val="0000FF"/>
                  </a:solidFill>
                </a:uFill>
                <a:hlinkClick r:id="rId3"/>
              </a:rPr>
              <a:t>://</a:t>
            </a:r>
            <a:r>
              <a:rPr lang="es-ES" u="sng" dirty="0" smtClean="0">
                <a:solidFill>
                  <a:srgbClr val="0000FF"/>
                </a:solidFill>
                <a:uFill>
                  <a:solidFill>
                    <a:srgbClr val="0000FF"/>
                  </a:solidFill>
                </a:uFill>
                <a:hlinkClick r:id="rId3"/>
              </a:rPr>
              <a:t>[IP]</a:t>
            </a:r>
            <a:r>
              <a:rPr u="sng" dirty="0" smtClean="0">
                <a:solidFill>
                  <a:srgbClr val="0000FF"/>
                </a:solidFill>
                <a:uFill>
                  <a:solidFill>
                    <a:srgbClr val="0000FF"/>
                  </a:solidFill>
                </a:uFill>
                <a:hlinkClick r:id="rId3"/>
              </a:rPr>
              <a:t>:8080/job/my-pipeline/build?delay=0sec</a:t>
            </a:r>
            <a:endParaRPr u="sng" dirty="0">
              <a:solidFill>
                <a:srgbClr val="0000FF"/>
              </a:solidFill>
              <a:uFill>
                <a:solidFill>
                  <a:srgbClr val="0000FF"/>
                </a:solidFill>
              </a:uFill>
              <a:hlinkClick r:id="rId3"/>
            </a:endParaRPr>
          </a:p>
          <a:p>
            <a:pPr>
              <a:defRPr u="sng">
                <a:solidFill>
                  <a:srgbClr val="0000FF"/>
                </a:solidFill>
                <a:uFill>
                  <a:solidFill>
                    <a:srgbClr val="0000FF"/>
                  </a:solidFill>
                </a:uFill>
              </a:defRPr>
            </a:pPr>
            <a:endParaRPr u="sng" dirty="0">
              <a:solidFill>
                <a:srgbClr val="0000FF"/>
              </a:solidFill>
              <a:uFill>
                <a:solidFill>
                  <a:srgbClr val="0000FF"/>
                </a:solidFill>
              </a:uFill>
              <a:hlinkClick r:id="rId3"/>
            </a:endParaRPr>
          </a:p>
          <a:p>
            <a:r>
              <a:rPr dirty="0"/>
              <a:t>Open </a:t>
            </a:r>
            <a:r>
              <a:rPr u="sng" dirty="0">
                <a:solidFill>
                  <a:srgbClr val="0000FF"/>
                </a:solidFill>
                <a:uFill>
                  <a:solidFill>
                    <a:srgbClr val="0000FF"/>
                  </a:solidFill>
                </a:uFill>
                <a:hlinkClick r:id="rId4"/>
              </a:rPr>
              <a:t>http</a:t>
            </a:r>
            <a:r>
              <a:rPr u="sng" dirty="0" smtClean="0">
                <a:solidFill>
                  <a:srgbClr val="0000FF"/>
                </a:solidFill>
                <a:uFill>
                  <a:solidFill>
                    <a:srgbClr val="0000FF"/>
                  </a:solidFill>
                </a:uFill>
                <a:hlinkClick r:id="rId4"/>
              </a:rPr>
              <a:t>://</a:t>
            </a:r>
            <a:r>
              <a:rPr lang="es-ES" u="sng" dirty="0" smtClean="0">
                <a:solidFill>
                  <a:srgbClr val="0000FF"/>
                </a:solidFill>
                <a:uFill>
                  <a:solidFill>
                    <a:srgbClr val="0000FF"/>
                  </a:solidFill>
                </a:uFill>
                <a:hlinkClick r:id="rId4"/>
              </a:rPr>
              <a:t>[IP]</a:t>
            </a:r>
            <a:r>
              <a:rPr u="sng" dirty="0" smtClean="0">
                <a:solidFill>
                  <a:srgbClr val="0000FF"/>
                </a:solidFill>
                <a:uFill>
                  <a:solidFill>
                    <a:srgbClr val="0000FF"/>
                  </a:solidFill>
                </a:uFill>
                <a:hlinkClick r:id="rId4"/>
              </a:rPr>
              <a:t>:8080/job/my-pipeline/lastBuild/console</a:t>
            </a:r>
            <a:endParaRPr u="sng" dirty="0">
              <a:solidFill>
                <a:srgbClr val="0000FF"/>
              </a:solidFill>
              <a:uFill>
                <a:solidFill>
                  <a:srgbClr val="0000FF"/>
                </a:solidFill>
              </a:uFill>
              <a:hlinkClick r:id="rId4"/>
            </a:endParaRPr>
          </a:p>
        </p:txBody>
      </p:sp>
      <p:pic>
        <p:nvPicPr>
          <p:cNvPr id="4593" name="image27.png"/>
          <p:cNvPicPr>
            <a:picLocks noChangeAspect="1"/>
          </p:cNvPicPr>
          <p:nvPr/>
        </p:nvPicPr>
        <p:blipFill>
          <a:blip r:embed="rId5">
            <a:extLst/>
          </a:blip>
          <a:stretch>
            <a:fillRect/>
          </a:stretch>
        </p:blipFill>
        <p:spPr>
          <a:xfrm>
            <a:off x="2246143" y="3625957"/>
            <a:ext cx="8075280" cy="307411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9" name="Shape 4599"/>
          <p:cNvSpPr>
            <a:spLocks noGrp="1"/>
          </p:cNvSpPr>
          <p:nvPr>
            <p:ph type="title"/>
          </p:nvPr>
        </p:nvSpPr>
        <p:spPr>
          <a:prstGeom prst="rect">
            <a:avLst/>
          </a:prstGeom>
        </p:spPr>
        <p:txBody>
          <a:bodyPr anchor="b"/>
          <a:lstStyle/>
          <a:p>
            <a:r>
              <a:rPr b="1" dirty="0"/>
              <a:t>Key Pipeline DSL – git</a:t>
            </a:r>
          </a:p>
        </p:txBody>
      </p:sp>
      <p:sp>
        <p:nvSpPr>
          <p:cNvPr id="4597" name="Shape 4597"/>
          <p:cNvSpPr>
            <a:spLocks noGrp="1"/>
          </p:cNvSpPr>
          <p:nvPr>
            <p:ph type="body" idx="1"/>
          </p:nvPr>
        </p:nvSpPr>
        <p:spPr>
          <a:xfrm>
            <a:off x="789949" y="1999902"/>
            <a:ext cx="5653381" cy="4526105"/>
          </a:xfrm>
          <a:prstGeom prst="rect">
            <a:avLst/>
          </a:prstGeom>
        </p:spPr>
        <p:txBody>
          <a:bodyPr>
            <a:normAutofit/>
          </a:bodyPr>
          <a:lstStyle/>
          <a:p>
            <a:pPr>
              <a:defRPr b="1">
                <a:solidFill>
                  <a:srgbClr val="006098"/>
                </a:solidFill>
              </a:defRPr>
            </a:pPr>
            <a:endParaRPr dirty="0"/>
          </a:p>
          <a:p>
            <a:pPr>
              <a:defRPr b="1">
                <a:solidFill>
                  <a:srgbClr val="006098"/>
                </a:solidFill>
              </a:defRPr>
            </a:pPr>
            <a:endParaRPr dirty="0"/>
          </a:p>
          <a:p>
            <a:pPr>
              <a:defRPr b="1">
                <a:solidFill>
                  <a:srgbClr val="006098"/>
                </a:solidFill>
              </a:defRPr>
            </a:pPr>
            <a:r>
              <a:rPr dirty="0"/>
              <a:t>Task</a:t>
            </a:r>
            <a:r>
              <a:rPr b="0" dirty="0">
                <a:solidFill>
                  <a:srgbClr val="54585B"/>
                </a:solidFill>
              </a:rPr>
              <a:t>:</a:t>
            </a:r>
          </a:p>
          <a:p>
            <a:endParaRPr b="1" dirty="0">
              <a:solidFill>
                <a:srgbClr val="006098"/>
              </a:solidFill>
            </a:endParaRPr>
          </a:p>
          <a:p>
            <a:r>
              <a:rPr sz="3200" dirty="0"/>
              <a:t>Clone the code from the repository </a:t>
            </a:r>
            <a:r>
              <a:rPr sz="3200" u="sng" dirty="0">
                <a:solidFill>
                  <a:srgbClr val="0000FF"/>
                </a:solidFill>
                <a:uFill>
                  <a:solidFill>
                    <a:srgbClr val="0000FF"/>
                  </a:solidFill>
                </a:uFill>
                <a:hlinkClick r:id="rId3"/>
              </a:rPr>
              <a:t>https://github.com/cloudbees/training-books-ms.git</a:t>
            </a:r>
          </a:p>
        </p:txBody>
      </p:sp>
      <p:sp>
        <p:nvSpPr>
          <p:cNvPr id="4598" name="Shape 4598"/>
          <p:cNvSpPr>
            <a:spLocks noGrp="1"/>
          </p:cNvSpPr>
          <p:nvPr>
            <p:ph type="body" idx="4294967295"/>
          </p:nvPr>
        </p:nvSpPr>
        <p:spPr>
          <a:xfrm>
            <a:off x="6826250" y="3327400"/>
            <a:ext cx="5365750" cy="1300163"/>
          </a:xfrm>
          <a:prstGeom prst="rect">
            <a:avLst/>
          </a:prstGeom>
          <a:extLst>
            <a:ext uri="{C572A759-6A51-4108-AA02-DFA0A04FC94B}">
              <ma14:wrappingTextBoxFlag xmlns:ma14="http://schemas.microsoft.com/office/mac/drawingml/2011/main" val="1"/>
            </a:ext>
          </a:extLst>
        </p:spPr>
        <p:txBody>
          <a:bodyPr anchor="ctr">
            <a:normAutofit/>
          </a:bodyPr>
          <a:lstStyle/>
          <a:p>
            <a:pPr marL="0" indent="0" defTabSz="457200">
              <a:lnSpc>
                <a:spcPct val="100000"/>
              </a:lnSpc>
              <a:spcBef>
                <a:spcPts val="0"/>
              </a:spcBef>
              <a:buSzTx/>
              <a:buNone/>
              <a:defRPr sz="1200" b="1">
                <a:solidFill>
                  <a:srgbClr val="008F00"/>
                </a:solidFill>
                <a:latin typeface="Menlo"/>
                <a:ea typeface="Menlo"/>
                <a:cs typeface="Menlo"/>
                <a:sym typeface="Menlo"/>
              </a:defRPr>
            </a:pPr>
            <a:r>
              <a:rPr sz="2400" dirty="0"/>
              <a:t>    </a:t>
            </a:r>
            <a:r>
              <a:rPr sz="2400" b="0" dirty="0">
                <a:solidFill>
                  <a:srgbClr val="000000"/>
                </a:solidFill>
              </a:rPr>
              <a:t>git "</a:t>
            </a:r>
            <a:r>
              <a:rPr sz="2400" dirty="0"/>
              <a:t>https://github.com/</a:t>
            </a:r>
            <a:r>
              <a:rPr sz="2400" dirty="0" err="1"/>
              <a:t>cloudbees</a:t>
            </a:r>
            <a:r>
              <a:rPr sz="2400" dirty="0"/>
              <a:t>/training-books-</a:t>
            </a:r>
            <a:r>
              <a:rPr sz="2400" dirty="0" err="1"/>
              <a:t>ms.git</a:t>
            </a:r>
            <a:r>
              <a:rPr sz="2400" dirty="0"/>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98">
                                            <p:bg/>
                                          </p:spTgt>
                                        </p:tgtEl>
                                        <p:attrNameLst>
                                          <p:attrName>style.visibility</p:attrName>
                                        </p:attrNameLst>
                                      </p:cBhvr>
                                      <p:to>
                                        <p:strVal val="visible"/>
                                      </p:to>
                                    </p:set>
                                    <p:animEffect transition="in" filter="fade">
                                      <p:cBhvr>
                                        <p:cTn id="7" dur="1000"/>
                                        <p:tgtEl>
                                          <p:spTgt spid="4598">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98">
                                            <p:txEl>
                                              <p:pRg st="0" end="0"/>
                                            </p:txEl>
                                          </p:spTgt>
                                        </p:tgtEl>
                                        <p:attrNameLst>
                                          <p:attrName>style.visibility</p:attrName>
                                        </p:attrNameLst>
                                      </p:cBhvr>
                                      <p:to>
                                        <p:strVal val="visible"/>
                                      </p:to>
                                    </p:set>
                                    <p:animEffect transition="in" filter="fade">
                                      <p:cBhvr>
                                        <p:cTn id="12" dur="1000"/>
                                        <p:tgtEl>
                                          <p:spTgt spid="459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98" grpId="0" uiExpand="1" build="allAtOnce"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3" name="Shape 4603"/>
          <p:cNvSpPr>
            <a:spLocks noGrp="1"/>
          </p:cNvSpPr>
          <p:nvPr>
            <p:ph type="body" idx="1"/>
          </p:nvPr>
        </p:nvSpPr>
        <p:spPr>
          <a:xfrm>
            <a:off x="789949" y="1999902"/>
            <a:ext cx="6037889" cy="4526105"/>
          </a:xfrm>
          <a:prstGeom prst="rect">
            <a:avLst/>
          </a:prstGeom>
        </p:spPr>
        <p:txBody>
          <a:bodyPr/>
          <a:lstStyle/>
          <a:p>
            <a:pPr>
              <a:defRPr b="1">
                <a:solidFill>
                  <a:srgbClr val="006098"/>
                </a:solidFill>
              </a:defRPr>
            </a:pPr>
            <a:r>
              <a:rPr dirty="0"/>
              <a:t>Task</a:t>
            </a:r>
            <a:r>
              <a:rPr b="0" dirty="0">
                <a:solidFill>
                  <a:srgbClr val="54585B"/>
                </a:solidFill>
              </a:rPr>
              <a:t>:</a:t>
            </a:r>
          </a:p>
          <a:p>
            <a:endParaRPr b="1" dirty="0">
              <a:solidFill>
                <a:srgbClr val="006098"/>
              </a:solidFill>
            </a:endParaRPr>
          </a:p>
          <a:p>
            <a:r>
              <a:rPr dirty="0"/>
              <a:t>Assign current job workspace directory to the </a:t>
            </a:r>
            <a:r>
              <a:rPr i="1" dirty="0" err="1"/>
              <a:t>dir</a:t>
            </a:r>
            <a:r>
              <a:rPr dirty="0"/>
              <a:t> variable, create </a:t>
            </a:r>
            <a:r>
              <a:rPr sz="3200" dirty="0"/>
              <a:t>directory </a:t>
            </a:r>
            <a:r>
              <a:rPr sz="3200" i="1" dirty="0" err="1"/>
              <a:t>db</a:t>
            </a:r>
            <a:r>
              <a:rPr sz="3200" dirty="0"/>
              <a:t> inside the workspace and assign full permissions to all users.</a:t>
            </a:r>
          </a:p>
        </p:txBody>
      </p:sp>
      <p:sp>
        <p:nvSpPr>
          <p:cNvPr id="4604" name="Shape 4604"/>
          <p:cNvSpPr>
            <a:spLocks noGrp="1"/>
          </p:cNvSpPr>
          <p:nvPr>
            <p:ph type="body" idx="4294967295"/>
          </p:nvPr>
        </p:nvSpPr>
        <p:spPr>
          <a:xfrm>
            <a:off x="6827838" y="1693863"/>
            <a:ext cx="5364162" cy="4567237"/>
          </a:xfrm>
          <a:prstGeom prst="rect">
            <a:avLst/>
          </a:prstGeom>
          <a:extLst>
            <a:ext uri="{C572A759-6A51-4108-AA02-DFA0A04FC94B}">
              <ma14:wrappingTextBoxFlag xmlns:ma14="http://schemas.microsoft.com/office/mac/drawingml/2011/main" val="1"/>
            </a:ext>
          </a:extLst>
        </p:spPr>
        <p:txBody>
          <a:bodyPr anchor="ctr">
            <a:normAutofit/>
          </a:bodyPr>
          <a:lstStyle/>
          <a:p>
            <a:pPr marL="0" indent="0" defTabSz="457200">
              <a:lnSpc>
                <a:spcPct val="100000"/>
              </a:lnSpc>
              <a:spcBef>
                <a:spcPts val="0"/>
              </a:spcBef>
              <a:buSzTx/>
              <a:buNone/>
              <a:defRPr sz="1200">
                <a:latin typeface="Menlo"/>
                <a:ea typeface="Menlo"/>
                <a:cs typeface="Menlo"/>
                <a:sym typeface="Menlo"/>
              </a:defRPr>
            </a:pPr>
            <a:r>
              <a:rPr sz="2400" dirty="0"/>
              <a:t>    </a:t>
            </a:r>
            <a:r>
              <a:rPr sz="2400" b="1" dirty="0" err="1">
                <a:solidFill>
                  <a:srgbClr val="000A55"/>
                </a:solidFill>
              </a:rPr>
              <a:t>def</a:t>
            </a:r>
            <a:r>
              <a:rPr sz="2400" b="1" dirty="0">
                <a:solidFill>
                  <a:srgbClr val="000A55"/>
                </a:solidFill>
              </a:rPr>
              <a:t> </a:t>
            </a:r>
            <a:r>
              <a:rPr sz="2400" dirty="0" err="1"/>
              <a:t>dir</a:t>
            </a:r>
            <a:r>
              <a:rPr sz="2400" dirty="0"/>
              <a:t> = </a:t>
            </a:r>
            <a:r>
              <a:rPr sz="2400" dirty="0" err="1"/>
              <a:t>pwd</a:t>
            </a:r>
            <a:r>
              <a:rPr sz="2400" dirty="0"/>
              <a:t>()</a:t>
            </a:r>
          </a:p>
          <a:p>
            <a:pPr marL="0" indent="0" defTabSz="457200">
              <a:lnSpc>
                <a:spcPct val="100000"/>
              </a:lnSpc>
              <a:spcBef>
                <a:spcPts val="0"/>
              </a:spcBef>
              <a:buSzTx/>
              <a:buNone/>
              <a:defRPr sz="1200">
                <a:latin typeface="Menlo"/>
                <a:ea typeface="Menlo"/>
                <a:cs typeface="Menlo"/>
                <a:sym typeface="Menlo"/>
              </a:defRPr>
            </a:pPr>
            <a:r>
              <a:rPr sz="2400" dirty="0"/>
              <a:t>    sh </a:t>
            </a:r>
            <a:r>
              <a:rPr sz="2400" b="1" dirty="0">
                <a:solidFill>
                  <a:srgbClr val="008F00"/>
                </a:solidFill>
              </a:rPr>
              <a:t>"</a:t>
            </a:r>
            <a:r>
              <a:rPr sz="2400" b="1" dirty="0" err="1">
                <a:solidFill>
                  <a:srgbClr val="008F00"/>
                </a:solidFill>
              </a:rPr>
              <a:t>mkdir</a:t>
            </a:r>
            <a:r>
              <a:rPr sz="2400" b="1" dirty="0">
                <a:solidFill>
                  <a:srgbClr val="008F00"/>
                </a:solidFill>
              </a:rPr>
              <a:t> -p </a:t>
            </a:r>
            <a:r>
              <a:rPr sz="2400" dirty="0"/>
              <a:t>${</a:t>
            </a:r>
            <a:r>
              <a:rPr sz="2400" dirty="0" err="1"/>
              <a:t>dir</a:t>
            </a:r>
            <a:r>
              <a:rPr sz="2400" dirty="0"/>
              <a:t>}</a:t>
            </a:r>
            <a:r>
              <a:rPr sz="2400" b="1" dirty="0">
                <a:solidFill>
                  <a:srgbClr val="008F00"/>
                </a:solidFill>
              </a:rPr>
              <a:t>/</a:t>
            </a:r>
            <a:r>
              <a:rPr sz="2400" b="1" dirty="0" err="1">
                <a:solidFill>
                  <a:srgbClr val="008F00"/>
                </a:solidFill>
              </a:rPr>
              <a:t>db</a:t>
            </a:r>
            <a:r>
              <a:rPr sz="2400" b="1" dirty="0">
                <a:solidFill>
                  <a:srgbClr val="008F00"/>
                </a:solidFill>
              </a:rPr>
              <a:t>"</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400" dirty="0"/>
              <a:t>    </a:t>
            </a:r>
            <a:r>
              <a:rPr sz="2400" b="0" dirty="0">
                <a:solidFill>
                  <a:srgbClr val="000000"/>
                </a:solidFill>
              </a:rPr>
              <a:t>sh </a:t>
            </a:r>
            <a:r>
              <a:rPr sz="2400" dirty="0"/>
              <a:t>"</a:t>
            </a:r>
            <a:r>
              <a:rPr sz="2400" dirty="0" err="1"/>
              <a:t>chmod</a:t>
            </a:r>
            <a:r>
              <a:rPr sz="2400" dirty="0"/>
              <a:t> 0777 </a:t>
            </a:r>
            <a:r>
              <a:rPr sz="2400" b="0" dirty="0">
                <a:solidFill>
                  <a:srgbClr val="000000"/>
                </a:solidFill>
              </a:rPr>
              <a:t>${</a:t>
            </a:r>
            <a:r>
              <a:rPr sz="2400" b="0" dirty="0" err="1">
                <a:solidFill>
                  <a:srgbClr val="000000"/>
                </a:solidFill>
              </a:rPr>
              <a:t>dir</a:t>
            </a:r>
            <a:r>
              <a:rPr sz="2400" b="0" dirty="0">
                <a:solidFill>
                  <a:srgbClr val="000000"/>
                </a:solidFill>
              </a:rPr>
              <a:t>}</a:t>
            </a:r>
            <a:r>
              <a:rPr sz="2400" dirty="0"/>
              <a:t>/</a:t>
            </a:r>
            <a:r>
              <a:rPr sz="2400" dirty="0" err="1"/>
              <a:t>db</a:t>
            </a:r>
            <a:r>
              <a:rPr sz="2400" dirty="0"/>
              <a:t>"</a:t>
            </a:r>
          </a:p>
        </p:txBody>
      </p:sp>
      <p:sp>
        <p:nvSpPr>
          <p:cNvPr id="4605" name="Shape 4605"/>
          <p:cNvSpPr/>
          <p:nvPr/>
        </p:nvSpPr>
        <p:spPr>
          <a:xfrm>
            <a:off x="789949" y="861772"/>
            <a:ext cx="11049803" cy="679072"/>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noAutofit/>
          </a:bodyPr>
          <a:lstStyle>
            <a:lvl1pPr>
              <a:defRPr sz="3300">
                <a:solidFill>
                  <a:srgbClr val="CB3725"/>
                </a:solidFill>
                <a:latin typeface="PT Sans"/>
                <a:ea typeface="PT Sans"/>
                <a:cs typeface="PT Sans"/>
                <a:sym typeface="PT Sans"/>
              </a:defRPr>
            </a:lvl1pPr>
          </a:lstStyle>
          <a:p>
            <a:r>
              <a:rPr sz="3600" b="1" dirty="0" smtClean="0"/>
              <a:t>Key </a:t>
            </a:r>
            <a:r>
              <a:rPr sz="3600" b="1" dirty="0"/>
              <a:t>Pipeline DSL – variables, </a:t>
            </a:r>
            <a:r>
              <a:rPr sz="3600" b="1" dirty="0" err="1"/>
              <a:t>pwd</a:t>
            </a:r>
            <a:r>
              <a:rPr sz="3600" b="1" dirty="0"/>
              <a:t> and sh</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04">
                                            <p:bg/>
                                          </p:spTgt>
                                        </p:tgtEl>
                                        <p:attrNameLst>
                                          <p:attrName>style.visibility</p:attrName>
                                        </p:attrNameLst>
                                      </p:cBhvr>
                                      <p:to>
                                        <p:strVal val="visible"/>
                                      </p:to>
                                    </p:set>
                                    <p:animEffect transition="in" filter="fade">
                                      <p:cBhvr>
                                        <p:cTn id="7" dur="1000"/>
                                        <p:tgtEl>
                                          <p:spTgt spid="4604">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04">
                                            <p:txEl>
                                              <p:pRg st="0" end="0"/>
                                            </p:txEl>
                                          </p:spTgt>
                                        </p:tgtEl>
                                        <p:attrNameLst>
                                          <p:attrName>style.visibility</p:attrName>
                                        </p:attrNameLst>
                                      </p:cBhvr>
                                      <p:to>
                                        <p:strVal val="visible"/>
                                      </p:to>
                                    </p:set>
                                    <p:animEffect transition="in" filter="fade">
                                      <p:cBhvr>
                                        <p:cTn id="12" dur="1000"/>
                                        <p:tgtEl>
                                          <p:spTgt spid="460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04">
                                            <p:txEl>
                                              <p:pRg st="1" end="1"/>
                                            </p:txEl>
                                          </p:spTgt>
                                        </p:tgtEl>
                                        <p:attrNameLst>
                                          <p:attrName>style.visibility</p:attrName>
                                        </p:attrNameLst>
                                      </p:cBhvr>
                                      <p:to>
                                        <p:strVal val="visible"/>
                                      </p:to>
                                    </p:set>
                                    <p:animEffect transition="in" filter="fade">
                                      <p:cBhvr>
                                        <p:cTn id="17" dur="1000"/>
                                        <p:tgtEl>
                                          <p:spTgt spid="460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604">
                                            <p:txEl>
                                              <p:pRg st="2" end="2"/>
                                            </p:txEl>
                                          </p:spTgt>
                                        </p:tgtEl>
                                        <p:attrNameLst>
                                          <p:attrName>style.visibility</p:attrName>
                                        </p:attrNameLst>
                                      </p:cBhvr>
                                      <p:to>
                                        <p:strVal val="visible"/>
                                      </p:to>
                                    </p:set>
                                    <p:animEffect transition="in" filter="fade">
                                      <p:cBhvr>
                                        <p:cTn id="22" dur="1000"/>
                                        <p:tgtEl>
                                          <p:spTgt spid="460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4" grpId="0" uiExpand="1" build="p"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 name="Shape 4609"/>
          <p:cNvSpPr>
            <a:spLocks noGrp="1"/>
          </p:cNvSpPr>
          <p:nvPr>
            <p:ph type="body" idx="1"/>
          </p:nvPr>
        </p:nvSpPr>
        <p:spPr>
          <a:xfrm>
            <a:off x="789949" y="1999902"/>
            <a:ext cx="5759707" cy="4526105"/>
          </a:xfrm>
          <a:prstGeom prst="rect">
            <a:avLst/>
          </a:prstGeom>
        </p:spPr>
        <p:txBody>
          <a:bodyPr>
            <a:normAutofit/>
          </a:bodyPr>
          <a:lstStyle/>
          <a:p>
            <a:pPr>
              <a:defRPr b="1">
                <a:solidFill>
                  <a:srgbClr val="006098"/>
                </a:solidFill>
              </a:defRPr>
            </a:pPr>
            <a:r>
              <a:rPr sz="3200" dirty="0"/>
              <a:t>Task</a:t>
            </a:r>
            <a:r>
              <a:rPr sz="3200" b="0" dirty="0">
                <a:solidFill>
                  <a:srgbClr val="54585B"/>
                </a:solidFill>
              </a:rPr>
              <a:t>:</a:t>
            </a:r>
          </a:p>
          <a:p>
            <a:endParaRPr sz="3200" b="1" dirty="0">
              <a:solidFill>
                <a:srgbClr val="006098"/>
              </a:solidFill>
            </a:endParaRPr>
          </a:p>
          <a:p>
            <a:r>
              <a:rPr sz="3200" dirty="0"/>
              <a:t>Create the </a:t>
            </a:r>
            <a:r>
              <a:rPr sz="3200" i="1" dirty="0"/>
              <a:t>pre-deployment tests</a:t>
            </a:r>
            <a:r>
              <a:rPr sz="3200" dirty="0"/>
              <a:t> stage.</a:t>
            </a:r>
          </a:p>
        </p:txBody>
      </p:sp>
      <p:sp>
        <p:nvSpPr>
          <p:cNvPr id="4610" name="Shape 4610"/>
          <p:cNvSpPr>
            <a:spLocks noGrp="1"/>
          </p:cNvSpPr>
          <p:nvPr>
            <p:ph type="body" idx="4294967295"/>
          </p:nvPr>
        </p:nvSpPr>
        <p:spPr>
          <a:xfrm>
            <a:off x="6827838" y="1693863"/>
            <a:ext cx="5364162" cy="4567237"/>
          </a:xfrm>
          <a:prstGeom prst="rect">
            <a:avLst/>
          </a:prstGeom>
          <a:extLst>
            <a:ext uri="{C572A759-6A51-4108-AA02-DFA0A04FC94B}">
              <ma14:wrappingTextBoxFlag xmlns:ma14="http://schemas.microsoft.com/office/mac/drawingml/2011/main" val="1"/>
            </a:ext>
          </a:extLst>
        </p:spPr>
        <p:txBody>
          <a:bodyPr anchor="ctr">
            <a:normAutofit/>
          </a:bodyPr>
          <a:lstStyle/>
          <a:p>
            <a:pPr marL="0" indent="0" defTabSz="457200">
              <a:lnSpc>
                <a:spcPct val="100000"/>
              </a:lnSpc>
              <a:spcBef>
                <a:spcPts val="0"/>
              </a:spcBef>
              <a:buSzTx/>
              <a:buNone/>
              <a:defRPr sz="1200" b="1">
                <a:solidFill>
                  <a:srgbClr val="008F00"/>
                </a:solidFill>
                <a:latin typeface="Menlo"/>
                <a:ea typeface="Menlo"/>
                <a:cs typeface="Menlo"/>
                <a:sym typeface="Menlo"/>
              </a:defRPr>
            </a:pPr>
            <a:r>
              <a:rPr sz="2400" dirty="0"/>
              <a:t>    </a:t>
            </a:r>
            <a:r>
              <a:rPr sz="2400" b="0" dirty="0">
                <a:solidFill>
                  <a:srgbClr val="000000"/>
                </a:solidFill>
              </a:rPr>
              <a:t>stage </a:t>
            </a:r>
            <a:r>
              <a:rPr sz="2400" dirty="0"/>
              <a:t>"pre-deployment tests"</a:t>
            </a:r>
          </a:p>
        </p:txBody>
      </p:sp>
      <p:sp>
        <p:nvSpPr>
          <p:cNvPr id="4611" name="Shape 4611"/>
          <p:cNvSpPr/>
          <p:nvPr/>
        </p:nvSpPr>
        <p:spPr>
          <a:xfrm>
            <a:off x="789949" y="828204"/>
            <a:ext cx="6325205" cy="712639"/>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normAutofit/>
          </a:bodyPr>
          <a:lstStyle>
            <a:lvl1pPr>
              <a:lnSpc>
                <a:spcPct val="90000"/>
              </a:lnSpc>
              <a:defRPr sz="3600">
                <a:solidFill>
                  <a:srgbClr val="CB3725"/>
                </a:solidFill>
                <a:latin typeface="PT Sans"/>
                <a:ea typeface="PT Sans"/>
                <a:cs typeface="PT Sans"/>
                <a:sym typeface="PT Sans"/>
              </a:defRPr>
            </a:lvl1pPr>
          </a:lstStyle>
          <a:p>
            <a:r>
              <a:rPr b="1" dirty="0"/>
              <a:t>Key Pipeline DSL – stage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10">
                                            <p:bg/>
                                          </p:spTgt>
                                        </p:tgtEl>
                                        <p:attrNameLst>
                                          <p:attrName>style.visibility</p:attrName>
                                        </p:attrNameLst>
                                      </p:cBhvr>
                                      <p:to>
                                        <p:strVal val="visible"/>
                                      </p:to>
                                    </p:set>
                                    <p:animEffect transition="in" filter="fade">
                                      <p:cBhvr>
                                        <p:cTn id="7" dur="1000"/>
                                        <p:tgtEl>
                                          <p:spTgt spid="4610">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10">
                                            <p:txEl>
                                              <p:pRg st="0" end="0"/>
                                            </p:txEl>
                                          </p:spTgt>
                                        </p:tgtEl>
                                        <p:attrNameLst>
                                          <p:attrName>style.visibility</p:attrName>
                                        </p:attrNameLst>
                                      </p:cBhvr>
                                      <p:to>
                                        <p:strVal val="visible"/>
                                      </p:to>
                                    </p:set>
                                    <p:animEffect transition="in" filter="fade">
                                      <p:cBhvr>
                                        <p:cTn id="12" dur="1000"/>
                                        <p:tgtEl>
                                          <p:spTgt spid="46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0" grpId="0" build="p"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55" name="image13.png"/>
          <p:cNvPicPr>
            <a:picLocks noChangeAspect="1"/>
          </p:cNvPicPr>
          <p:nvPr/>
        </p:nvPicPr>
        <p:blipFill>
          <a:blip r:embed="rId2">
            <a:extLst/>
          </a:blip>
          <a:stretch>
            <a:fillRect/>
          </a:stretch>
        </p:blipFill>
        <p:spPr>
          <a:xfrm>
            <a:off x="4064015" y="1600218"/>
            <a:ext cx="4063971" cy="5079964"/>
          </a:xfrm>
          <a:prstGeom prst="rect">
            <a:avLst/>
          </a:prstGeom>
          <a:ln w="12700">
            <a:miter lim="400000"/>
          </a:ln>
        </p:spPr>
      </p:pic>
      <p:sp>
        <p:nvSpPr>
          <p:cNvPr id="4356" name="Shape 4356"/>
          <p:cNvSpPr>
            <a:spLocks noGrp="1"/>
          </p:cNvSpPr>
          <p:nvPr>
            <p:ph type="title"/>
          </p:nvPr>
        </p:nvSpPr>
        <p:spPr>
          <a:xfrm>
            <a:off x="798781" y="833967"/>
            <a:ext cx="10970004" cy="836099"/>
          </a:xfrm>
          <a:prstGeom prst="rect">
            <a:avLst/>
          </a:prstGeom>
          <a:solidFill>
            <a:srgbClr val="DEEBF7"/>
          </a:solidFill>
        </p:spPr>
        <p:txBody>
          <a:bodyPr/>
          <a:lstStyle>
            <a:lvl1pPr algn="ctr"/>
          </a:lstStyle>
          <a:p>
            <a:r>
              <a:rPr b="1" dirty="0"/>
              <a:t>MID - BREAK</a:t>
            </a:r>
          </a:p>
        </p:txBody>
      </p:sp>
      <p:sp>
        <p:nvSpPr>
          <p:cNvPr id="4357" name="Shape 4357"/>
          <p:cNvSpPr>
            <a:spLocks noGrp="1"/>
          </p:cNvSpPr>
          <p:nvPr>
            <p:ph type="body" sz="half" idx="1"/>
          </p:nvPr>
        </p:nvSpPr>
        <p:spPr>
          <a:xfrm>
            <a:off x="799984" y="2875278"/>
            <a:ext cx="10968801" cy="2123442"/>
          </a:xfrm>
          <a:prstGeom prst="rect">
            <a:avLst/>
          </a:prstGeom>
        </p:spPr>
        <p:txBody>
          <a:bodyPr>
            <a:normAutofit/>
          </a:bodyPr>
          <a:lstStyle/>
          <a:p>
            <a:pPr marL="170077" indent="-170077" algn="ctr" defTabSz="850391">
              <a:lnSpc>
                <a:spcPct val="90000"/>
              </a:lnSpc>
              <a:defRPr sz="2604"/>
            </a:pPr>
            <a:r>
              <a:rPr lang="en-US" dirty="0" smtClean="0"/>
              <a:t>(</a:t>
            </a:r>
            <a:r>
              <a:rPr dirty="0" smtClean="0"/>
              <a:t>10</a:t>
            </a:r>
            <a:r>
              <a:rPr lang="en-US" dirty="0" smtClean="0"/>
              <a:t>)</a:t>
            </a:r>
            <a:r>
              <a:rPr dirty="0" smtClean="0"/>
              <a:t> </a:t>
            </a:r>
            <a:r>
              <a:rPr dirty="0"/>
              <a:t>minutes for learner re-integration. </a:t>
            </a:r>
          </a:p>
          <a:p>
            <a:pPr marL="170077" indent="-170077" algn="ctr" defTabSz="850391">
              <a:lnSpc>
                <a:spcPct val="90000"/>
              </a:lnSpc>
              <a:defRPr sz="2604"/>
            </a:pPr>
            <a:endParaRPr dirty="0"/>
          </a:p>
          <a:p>
            <a:pPr marL="170077" indent="-170077" algn="ctr" defTabSz="850391">
              <a:lnSpc>
                <a:spcPct val="90000"/>
              </a:lnSpc>
              <a:defRPr sz="2604"/>
            </a:pPr>
            <a:r>
              <a:rPr dirty="0"/>
              <a:t>Instructor will return early for comments or questions.</a:t>
            </a:r>
          </a:p>
          <a:p>
            <a:pPr marL="170077" indent="-170077" algn="ctr" defTabSz="850391">
              <a:lnSpc>
                <a:spcPct val="90000"/>
              </a:lnSpc>
              <a:defRPr sz="2604"/>
            </a:pPr>
            <a:endParaRPr dirty="0"/>
          </a:p>
          <a:p>
            <a:pPr marL="170077" indent="-170077" algn="ctr" defTabSz="850391">
              <a:lnSpc>
                <a:spcPct val="90000"/>
              </a:lnSpc>
              <a:defRPr sz="2604"/>
            </a:pPr>
            <a:r>
              <a:rPr dirty="0"/>
              <a:t>Re-commence at ______ (time).</a:t>
            </a:r>
          </a:p>
        </p:txBody>
      </p:sp>
    </p:spTree>
    <p:extLst>
      <p:ext uri="{BB962C8B-B14F-4D97-AF65-F5344CB8AC3E}">
        <p14:creationId xmlns:p14="http://schemas.microsoft.com/office/powerpoint/2010/main" val="1123760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355"/>
                                        </p:tgtEl>
                                        <p:attrNameLst>
                                          <p:attrName>style.visibility</p:attrName>
                                        </p:attrNameLst>
                                      </p:cBhvr>
                                      <p:to>
                                        <p:strVal val="visible"/>
                                      </p:to>
                                    </p:set>
                                    <p:anim calcmode="lin" valueType="num">
                                      <p:cBhvr>
                                        <p:cTn id="7" dur="3500" fill="hold"/>
                                        <p:tgtEl>
                                          <p:spTgt spid="4355"/>
                                        </p:tgtEl>
                                        <p:attrNameLst>
                                          <p:attrName>ppt_w</p:attrName>
                                        </p:attrNameLst>
                                      </p:cBhvr>
                                      <p:tavLst>
                                        <p:tav tm="0">
                                          <p:val>
                                            <p:fltVal val="0"/>
                                          </p:val>
                                        </p:tav>
                                        <p:tav tm="100000">
                                          <p:val>
                                            <p:strVal val="#ppt_w"/>
                                          </p:val>
                                        </p:tav>
                                      </p:tavLst>
                                    </p:anim>
                                    <p:anim calcmode="lin" valueType="num">
                                      <p:cBhvr>
                                        <p:cTn id="8" dur="3500" fill="hold"/>
                                        <p:tgtEl>
                                          <p:spTgt spid="4355"/>
                                        </p:tgtEl>
                                        <p:attrNameLst>
                                          <p:attrName>ppt_h</p:attrName>
                                        </p:attrNameLst>
                                      </p:cBhvr>
                                      <p:tavLst>
                                        <p:tav tm="0">
                                          <p:val>
                                            <p:fltVal val="0"/>
                                          </p:val>
                                        </p:tav>
                                        <p:tav tm="100000">
                                          <p:val>
                                            <p:strVal val="#ppt_h"/>
                                          </p:val>
                                        </p:tav>
                                      </p:tavLst>
                                    </p:anim>
                                    <p:animEffect transition="in" filter="fade">
                                      <p:cBhvr>
                                        <p:cTn id="9" dur="3500"/>
                                        <p:tgtEl>
                                          <p:spTgt spid="4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1" name="Shape 4291"/>
          <p:cNvSpPr>
            <a:spLocks noGrp="1"/>
          </p:cNvSpPr>
          <p:nvPr>
            <p:ph type="title"/>
          </p:nvPr>
        </p:nvSpPr>
        <p:spPr>
          <a:prstGeom prst="rect">
            <a:avLst/>
          </a:prstGeom>
        </p:spPr>
        <p:txBody>
          <a:bodyPr>
            <a:noAutofit/>
          </a:bodyPr>
          <a:lstStyle>
            <a:lvl1pPr>
              <a:defRPr sz="3200"/>
            </a:lvl1pPr>
          </a:lstStyle>
          <a:p>
            <a:r>
              <a:rPr sz="3600" b="1" dirty="0"/>
              <a:t>The Need For Pipeline?</a:t>
            </a:r>
            <a:endParaRPr sz="3600" b="1" dirty="0">
              <a:hlinkClick r:id="rId3" action="ppaction://hlinksldjump"/>
            </a:endParaRPr>
          </a:p>
        </p:txBody>
      </p:sp>
      <p:sp>
        <p:nvSpPr>
          <p:cNvPr id="4292" name="Shape 4292"/>
          <p:cNvSpPr>
            <a:spLocks noGrp="1"/>
          </p:cNvSpPr>
          <p:nvPr>
            <p:ph type="body" idx="1"/>
          </p:nvPr>
        </p:nvSpPr>
        <p:spPr>
          <a:prstGeom prst="rect">
            <a:avLst/>
          </a:prstGeom>
        </p:spPr>
        <p:txBody>
          <a:bodyPr lIns="91422" tIns="91422" rIns="91422" bIns="91422">
            <a:normAutofit/>
          </a:bodyPr>
          <a:lstStyle/>
          <a:p>
            <a:pPr marL="457200" indent="-406400">
              <a:lnSpc>
                <a:spcPct val="200000"/>
              </a:lnSpc>
              <a:spcBef>
                <a:spcPts val="0"/>
              </a:spcBef>
              <a:buClr>
                <a:srgbClr val="54585B"/>
              </a:buClr>
              <a:buChar char="●"/>
              <a:defRPr>
                <a:solidFill>
                  <a:srgbClr val="54585B"/>
                </a:solidFill>
                <a:latin typeface="PT Sans"/>
                <a:ea typeface="PT Sans"/>
                <a:cs typeface="PT Sans"/>
                <a:sym typeface="PT Sans"/>
              </a:defRPr>
            </a:pPr>
            <a:r>
              <a:rPr sz="3200" dirty="0"/>
              <a:t>Reduction of a number of </a:t>
            </a:r>
            <a:r>
              <a:rPr sz="3200" dirty="0" smtClean="0"/>
              <a:t>jobs</a:t>
            </a:r>
            <a:endParaRPr sz="3200" dirty="0"/>
          </a:p>
        </p:txBody>
      </p:sp>
      <p:sp>
        <p:nvSpPr>
          <p:cNvPr id="4" name="Shape 4292"/>
          <p:cNvSpPr txBox="1">
            <a:spLocks/>
          </p:cNvSpPr>
          <p:nvPr/>
        </p:nvSpPr>
        <p:spPr>
          <a:xfrm>
            <a:off x="1822863" y="3130108"/>
            <a:ext cx="5820782" cy="1235226"/>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9pPr>
          </a:lstStyle>
          <a:p>
            <a:pPr marL="457200" indent="-406400" hangingPunct="1">
              <a:lnSpc>
                <a:spcPct val="200000"/>
              </a:lnSpc>
              <a:spcBef>
                <a:spcPts val="0"/>
              </a:spcBef>
              <a:buClr>
                <a:srgbClr val="54585B"/>
              </a:buClr>
              <a:buFont typeface="Arial"/>
              <a:buChar char="●"/>
              <a:defRPr>
                <a:solidFill>
                  <a:srgbClr val="54585B"/>
                </a:solidFill>
                <a:latin typeface="PT Sans"/>
                <a:ea typeface="PT Sans"/>
                <a:cs typeface="PT Sans"/>
                <a:sym typeface="PT Sans"/>
              </a:defRPr>
            </a:pPr>
            <a:r>
              <a:rPr lang="en-US" sz="3200" dirty="0" smtClean="0">
                <a:solidFill>
                  <a:srgbClr val="54585B"/>
                </a:solidFill>
                <a:latin typeface="PT Sans"/>
                <a:ea typeface="PT Sans"/>
                <a:cs typeface="PT Sans"/>
                <a:sym typeface="PT Sans"/>
              </a:rPr>
              <a:t>Easier maintenance</a:t>
            </a:r>
          </a:p>
        </p:txBody>
      </p:sp>
      <p:sp>
        <p:nvSpPr>
          <p:cNvPr id="5" name="Shape 4292"/>
          <p:cNvSpPr txBox="1">
            <a:spLocks/>
          </p:cNvSpPr>
          <p:nvPr/>
        </p:nvSpPr>
        <p:spPr>
          <a:xfrm>
            <a:off x="1822863" y="4123630"/>
            <a:ext cx="6176945" cy="1357732"/>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9pPr>
          </a:lstStyle>
          <a:p>
            <a:pPr marL="457200" indent="-406400" hangingPunct="1">
              <a:lnSpc>
                <a:spcPct val="200000"/>
              </a:lnSpc>
              <a:spcBef>
                <a:spcPts val="0"/>
              </a:spcBef>
              <a:buClr>
                <a:srgbClr val="54585B"/>
              </a:buClr>
              <a:buFont typeface="Arial"/>
              <a:buChar char="●"/>
              <a:defRPr>
                <a:solidFill>
                  <a:srgbClr val="54585B"/>
                </a:solidFill>
                <a:latin typeface="PT Sans"/>
                <a:ea typeface="PT Sans"/>
                <a:cs typeface="PT Sans"/>
                <a:sym typeface="PT Sans"/>
              </a:defRPr>
            </a:pPr>
            <a:r>
              <a:rPr lang="en-US" sz="3200" dirty="0" smtClean="0">
                <a:solidFill>
                  <a:srgbClr val="54585B"/>
                </a:solidFill>
                <a:latin typeface="PT Sans"/>
                <a:ea typeface="PT Sans"/>
                <a:cs typeface="PT Sans"/>
                <a:sym typeface="PT Sans"/>
              </a:rPr>
              <a:t>Deployment decentralization</a:t>
            </a:r>
          </a:p>
        </p:txBody>
      </p:sp>
      <p:sp>
        <p:nvSpPr>
          <p:cNvPr id="7" name="Shape 4292"/>
          <p:cNvSpPr txBox="1">
            <a:spLocks/>
          </p:cNvSpPr>
          <p:nvPr/>
        </p:nvSpPr>
        <p:spPr>
          <a:xfrm>
            <a:off x="1822863" y="5239658"/>
            <a:ext cx="8226598" cy="1197878"/>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ormAutofit/>
          </a:bodyPr>
          <a:lst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9pPr>
          </a:lstStyle>
          <a:p>
            <a:pPr marL="457200" indent="-406400" hangingPunct="1">
              <a:lnSpc>
                <a:spcPct val="200000"/>
              </a:lnSpc>
              <a:spcBef>
                <a:spcPts val="0"/>
              </a:spcBef>
              <a:buClr>
                <a:srgbClr val="54585B"/>
              </a:buClr>
              <a:buFont typeface="Arial"/>
              <a:buChar char="●"/>
              <a:defRPr>
                <a:solidFill>
                  <a:srgbClr val="54585B"/>
                </a:solidFill>
                <a:latin typeface="PT Sans"/>
                <a:ea typeface="PT Sans"/>
                <a:cs typeface="PT Sans"/>
                <a:sym typeface="PT Sans"/>
              </a:defRPr>
            </a:pPr>
            <a:r>
              <a:rPr lang="en-US" sz="3200" dirty="0" smtClean="0">
                <a:solidFill>
                  <a:srgbClr val="54585B"/>
                </a:solidFill>
                <a:latin typeface="PT Sans"/>
                <a:ea typeface="PT Sans"/>
                <a:cs typeface="PT Sans"/>
                <a:sym typeface="PT Sans"/>
              </a:rPr>
              <a:t>Easier specification through code</a:t>
            </a:r>
            <a:endParaRPr lang="en-US" sz="3200" dirty="0">
              <a:solidFill>
                <a:srgbClr val="54585B"/>
              </a:solidFill>
              <a:latin typeface="PT Sans"/>
              <a:ea typeface="PT Sans"/>
              <a:cs typeface="PT Sans"/>
              <a:sym typeface="PT Sans"/>
            </a:endParaRPr>
          </a:p>
        </p:txBody>
      </p:sp>
      <p:sp>
        <p:nvSpPr>
          <p:cNvPr id="2" name="Rectangle 1">
            <a:hlinkClick r:id="rId3" action="ppaction://hlinksldjump"/>
          </p:cNvPr>
          <p:cNvSpPr/>
          <p:nvPr/>
        </p:nvSpPr>
        <p:spPr>
          <a:xfrm>
            <a:off x="10049461" y="0"/>
            <a:ext cx="2005905" cy="578069"/>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 name="Shape 4618"/>
          <p:cNvSpPr>
            <a:spLocks noGrp="1"/>
          </p:cNvSpPr>
          <p:nvPr>
            <p:ph type="body" idx="1"/>
          </p:nvPr>
        </p:nvSpPr>
        <p:spPr>
          <a:xfrm>
            <a:off x="789949" y="1999902"/>
            <a:ext cx="6037889" cy="4526105"/>
          </a:xfrm>
          <a:prstGeom prst="rect">
            <a:avLst/>
          </a:prstGeom>
        </p:spPr>
        <p:txBody>
          <a:bodyPr>
            <a:noAutofit/>
          </a:bodyPr>
          <a:lstStyle/>
          <a:p>
            <a:pPr>
              <a:defRPr b="1">
                <a:solidFill>
                  <a:srgbClr val="006098"/>
                </a:solidFill>
              </a:defRPr>
            </a:pPr>
            <a:r>
              <a:rPr sz="3200" dirty="0"/>
              <a:t>Task</a:t>
            </a:r>
            <a:r>
              <a:rPr sz="3200" b="0" dirty="0">
                <a:solidFill>
                  <a:srgbClr val="54585B"/>
                </a:solidFill>
              </a:rPr>
              <a:t>:</a:t>
            </a:r>
          </a:p>
          <a:p>
            <a:endParaRPr sz="3200" b="1" dirty="0">
              <a:solidFill>
                <a:srgbClr val="006098"/>
              </a:solidFill>
            </a:endParaRPr>
          </a:p>
          <a:p>
            <a:r>
              <a:rPr sz="3200" dirty="0"/>
              <a:t>Pull the Docker image </a:t>
            </a:r>
            <a:r>
              <a:rPr lang="es-ES" sz="3200" b="1" i="1" dirty="0" smtClean="0"/>
              <a:t>[IP]</a:t>
            </a:r>
            <a:r>
              <a:rPr sz="3200" i="1" dirty="0" smtClean="0"/>
              <a:t>:5000/books-ms-tests</a:t>
            </a:r>
            <a:r>
              <a:rPr sz="3200" dirty="0" smtClean="0"/>
              <a:t> </a:t>
            </a:r>
            <a:r>
              <a:rPr sz="3200" dirty="0"/>
              <a:t>and run the </a:t>
            </a:r>
            <a:r>
              <a:rPr sz="3200" i="1" dirty="0"/>
              <a:t>run_tests.sh</a:t>
            </a:r>
            <a:r>
              <a:rPr sz="3200" dirty="0"/>
              <a:t> script inside the container.  Host volume </a:t>
            </a:r>
            <a:r>
              <a:rPr sz="3200" i="1" dirty="0" err="1"/>
              <a:t>db</a:t>
            </a:r>
            <a:r>
              <a:rPr sz="3200" dirty="0"/>
              <a:t> should be shared with </a:t>
            </a:r>
            <a:r>
              <a:rPr sz="3200" i="1" dirty="0"/>
              <a:t>/data/</a:t>
            </a:r>
            <a:r>
              <a:rPr sz="3200" i="1" dirty="0" err="1"/>
              <a:t>db</a:t>
            </a:r>
            <a:r>
              <a:rPr sz="3200" dirty="0"/>
              <a:t> inside the container.</a:t>
            </a:r>
          </a:p>
        </p:txBody>
      </p:sp>
      <p:sp>
        <p:nvSpPr>
          <p:cNvPr id="4619" name="Shape 4619"/>
          <p:cNvSpPr>
            <a:spLocks noGrp="1"/>
          </p:cNvSpPr>
          <p:nvPr>
            <p:ph type="body" idx="4294967295"/>
          </p:nvPr>
        </p:nvSpPr>
        <p:spPr>
          <a:xfrm>
            <a:off x="6827838" y="2765425"/>
            <a:ext cx="5364162" cy="3495675"/>
          </a:xfrm>
          <a:prstGeom prst="rect">
            <a:avLst/>
          </a:prstGeom>
          <a:extLst>
            <a:ext uri="{C572A759-6A51-4108-AA02-DFA0A04FC94B}">
              <ma14:wrappingTextBoxFlag xmlns:ma14="http://schemas.microsoft.com/office/mac/drawingml/2011/main" val="1"/>
            </a:ext>
          </a:extLst>
        </p:spPr>
        <p:txBody>
          <a:bodyPr anchor="ctr">
            <a:normAutofit/>
          </a:bodyPr>
          <a:lstStyle/>
          <a:p>
            <a:pPr marL="0" indent="0" defTabSz="457200">
              <a:lnSpc>
                <a:spcPct val="100000"/>
              </a:lnSpc>
              <a:spcBef>
                <a:spcPts val="0"/>
              </a:spcBef>
              <a:buSzTx/>
              <a:buNone/>
              <a:defRPr sz="1200" b="1">
                <a:solidFill>
                  <a:srgbClr val="008F00"/>
                </a:solidFill>
                <a:latin typeface="Menlo"/>
                <a:ea typeface="Menlo"/>
                <a:cs typeface="Menlo"/>
                <a:sym typeface="Menlo"/>
              </a:defRPr>
            </a:pPr>
            <a:r>
              <a:rPr sz="2400" dirty="0"/>
              <a:t>    </a:t>
            </a:r>
            <a:r>
              <a:rPr sz="2400" dirty="0">
                <a:solidFill>
                  <a:srgbClr val="000A55"/>
                </a:solidFill>
              </a:rPr>
              <a:t>def </a:t>
            </a:r>
            <a:r>
              <a:rPr sz="2400" b="0" dirty="0">
                <a:solidFill>
                  <a:srgbClr val="000000"/>
                </a:solidFill>
              </a:rPr>
              <a:t>tests = docker.image</a:t>
            </a:r>
            <a:r>
              <a:rPr sz="2400" b="0" dirty="0" smtClean="0">
                <a:solidFill>
                  <a:srgbClr val="000000"/>
                </a:solidFill>
              </a:rPr>
              <a:t>(</a:t>
            </a:r>
            <a:r>
              <a:rPr sz="2400" dirty="0" smtClean="0"/>
              <a:t>"</a:t>
            </a:r>
            <a:r>
              <a:rPr lang="es-ES" sz="2400" dirty="0" err="1" smtClean="0"/>
              <a:t>localhost</a:t>
            </a:r>
            <a:r>
              <a:rPr sz="2400" dirty="0" smtClean="0"/>
              <a:t>:5000/training-books-ms-tests</a:t>
            </a:r>
            <a:r>
              <a:rPr sz="2400" dirty="0"/>
              <a:t>"</a:t>
            </a:r>
            <a:r>
              <a:rPr sz="2400" b="0" dirty="0">
                <a:solidFill>
                  <a:srgbClr val="000000"/>
                </a:solidFill>
              </a:rPr>
              <a:t>)</a:t>
            </a:r>
          </a:p>
          <a:p>
            <a:pPr marL="0" lvl="1" indent="0" defTabSz="457200">
              <a:lnSpc>
                <a:spcPct val="100000"/>
              </a:lnSpc>
              <a:spcBef>
                <a:spcPts val="0"/>
              </a:spcBef>
              <a:buSzTx/>
              <a:buNone/>
              <a:defRPr sz="1200">
                <a:latin typeface="Menlo"/>
                <a:ea typeface="Menlo"/>
                <a:cs typeface="Menlo"/>
                <a:sym typeface="Menlo"/>
              </a:defRPr>
            </a:pPr>
            <a:r>
              <a:rPr sz="2400" dirty="0"/>
              <a:t>    </a:t>
            </a:r>
            <a:r>
              <a:rPr sz="2400" dirty="0" err="1"/>
              <a:t>tests.pull</a:t>
            </a:r>
            <a:r>
              <a:rPr sz="2400" dirty="0"/>
              <a:t>()</a:t>
            </a:r>
            <a:endParaRPr sz="2400" b="1" dirty="0">
              <a:solidFill>
                <a:srgbClr val="008F00"/>
              </a:solidFill>
            </a:endParaRPr>
          </a:p>
          <a:p>
            <a:pPr marL="0" lvl="1" indent="0" defTabSz="457200">
              <a:lnSpc>
                <a:spcPct val="100000"/>
              </a:lnSpc>
              <a:spcBef>
                <a:spcPts val="0"/>
              </a:spcBef>
              <a:buSzTx/>
              <a:buNone/>
              <a:defRPr sz="1200">
                <a:latin typeface="Menlo"/>
                <a:ea typeface="Menlo"/>
                <a:cs typeface="Menlo"/>
                <a:sym typeface="Menlo"/>
              </a:defRPr>
            </a:pPr>
            <a:r>
              <a:rPr sz="2400" dirty="0"/>
              <a:t>    </a:t>
            </a:r>
            <a:r>
              <a:rPr sz="2400" dirty="0" err="1"/>
              <a:t>tests.inside</a:t>
            </a:r>
            <a:r>
              <a:rPr sz="2400" dirty="0"/>
              <a:t>(</a:t>
            </a:r>
            <a:r>
              <a:rPr sz="2400" b="1" dirty="0">
                <a:solidFill>
                  <a:srgbClr val="008F00"/>
                </a:solidFill>
              </a:rPr>
              <a:t>"-v </a:t>
            </a:r>
            <a:r>
              <a:rPr sz="2400" dirty="0"/>
              <a:t>${</a:t>
            </a:r>
            <a:r>
              <a:rPr sz="2400" dirty="0" err="1"/>
              <a:t>dir</a:t>
            </a:r>
            <a:r>
              <a:rPr sz="2400" dirty="0"/>
              <a:t>}</a:t>
            </a:r>
            <a:r>
              <a:rPr sz="2400" b="1" dirty="0">
                <a:solidFill>
                  <a:srgbClr val="008F00"/>
                </a:solidFill>
              </a:rPr>
              <a:t>/</a:t>
            </a:r>
            <a:r>
              <a:rPr sz="2400" b="1" dirty="0" err="1">
                <a:solidFill>
                  <a:srgbClr val="008F00"/>
                </a:solidFill>
              </a:rPr>
              <a:t>db</a:t>
            </a:r>
            <a:r>
              <a:rPr sz="2400" b="1" dirty="0">
                <a:solidFill>
                  <a:srgbClr val="008F00"/>
                </a:solidFill>
              </a:rPr>
              <a:t>:/data/</a:t>
            </a:r>
            <a:r>
              <a:rPr sz="2400" b="1" dirty="0" err="1">
                <a:solidFill>
                  <a:srgbClr val="008F00"/>
                </a:solidFill>
              </a:rPr>
              <a:t>db</a:t>
            </a:r>
            <a:r>
              <a:rPr sz="2400" b="1" dirty="0">
                <a:solidFill>
                  <a:srgbClr val="008F00"/>
                </a:solidFill>
              </a:rPr>
              <a:t>"</a:t>
            </a:r>
            <a:r>
              <a:rPr sz="2400" dirty="0"/>
              <a:t>) {</a:t>
            </a:r>
            <a:endParaRPr sz="2400" b="1" dirty="0">
              <a:solidFill>
                <a:srgbClr val="008F00"/>
              </a:solidFill>
            </a:endParaRPr>
          </a:p>
          <a:p>
            <a:pPr marL="0" lvl="1" indent="0" defTabSz="457200">
              <a:lnSpc>
                <a:spcPct val="100000"/>
              </a:lnSpc>
              <a:spcBef>
                <a:spcPts val="0"/>
              </a:spcBef>
              <a:buSzTx/>
              <a:buNone/>
              <a:defRPr sz="1200">
                <a:latin typeface="Menlo"/>
                <a:ea typeface="Menlo"/>
                <a:cs typeface="Menlo"/>
                <a:sym typeface="Menlo"/>
              </a:defRPr>
            </a:pPr>
            <a:r>
              <a:rPr sz="2400" dirty="0"/>
              <a:t>        sh </a:t>
            </a:r>
            <a:r>
              <a:rPr sz="2400" b="1" dirty="0">
                <a:solidFill>
                  <a:srgbClr val="008F00"/>
                </a:solidFill>
              </a:rPr>
              <a:t>"./run_tests.sh"</a:t>
            </a:r>
          </a:p>
          <a:p>
            <a:pPr marL="0" lvl="1" indent="0" defTabSz="457200">
              <a:lnSpc>
                <a:spcPct val="100000"/>
              </a:lnSpc>
              <a:spcBef>
                <a:spcPts val="0"/>
              </a:spcBef>
              <a:buSzTx/>
              <a:buNone/>
              <a:defRPr sz="1200" b="1">
                <a:solidFill>
                  <a:srgbClr val="008F00"/>
                </a:solidFill>
                <a:latin typeface="Menlo"/>
                <a:ea typeface="Menlo"/>
                <a:cs typeface="Menlo"/>
                <a:sym typeface="Menlo"/>
              </a:defRPr>
            </a:pPr>
            <a:r>
              <a:rPr sz="2400" dirty="0"/>
              <a:t>    </a:t>
            </a:r>
            <a:r>
              <a:rPr sz="2400" b="0" dirty="0">
                <a:solidFill>
                  <a:srgbClr val="000000"/>
                </a:solidFill>
              </a:rPr>
              <a:t>}</a:t>
            </a:r>
          </a:p>
        </p:txBody>
      </p:sp>
      <p:sp>
        <p:nvSpPr>
          <p:cNvPr id="4620" name="Shape 4620"/>
          <p:cNvSpPr/>
          <p:nvPr/>
        </p:nvSpPr>
        <p:spPr>
          <a:xfrm>
            <a:off x="789949" y="904501"/>
            <a:ext cx="6325205" cy="712639"/>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normAutofit/>
          </a:bodyPr>
          <a:lstStyle>
            <a:lvl1pPr>
              <a:lnSpc>
                <a:spcPct val="90000"/>
              </a:lnSpc>
              <a:defRPr sz="3600">
                <a:solidFill>
                  <a:srgbClr val="CB3725"/>
                </a:solidFill>
                <a:latin typeface="PT Sans"/>
                <a:ea typeface="PT Sans"/>
                <a:cs typeface="PT Sans"/>
                <a:sym typeface="PT Sans"/>
              </a:defRPr>
            </a:lvl1pPr>
          </a:lstStyle>
          <a:p>
            <a:r>
              <a:rPr b="1" dirty="0"/>
              <a:t>Key Pipeline DSL – </a:t>
            </a:r>
            <a:r>
              <a:rPr b="1" dirty="0" err="1"/>
              <a:t>docker</a:t>
            </a:r>
            <a:endParaRPr b="1"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19">
                                            <p:bg/>
                                          </p:spTgt>
                                        </p:tgtEl>
                                        <p:attrNameLst>
                                          <p:attrName>style.visibility</p:attrName>
                                        </p:attrNameLst>
                                      </p:cBhvr>
                                      <p:to>
                                        <p:strVal val="visible"/>
                                      </p:to>
                                    </p:set>
                                    <p:animEffect transition="in" filter="fade">
                                      <p:cBhvr>
                                        <p:cTn id="7" dur="1000"/>
                                        <p:tgtEl>
                                          <p:spTgt spid="4619">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19">
                                            <p:txEl>
                                              <p:pRg st="0" end="0"/>
                                            </p:txEl>
                                          </p:spTgt>
                                        </p:tgtEl>
                                        <p:attrNameLst>
                                          <p:attrName>style.visibility</p:attrName>
                                        </p:attrNameLst>
                                      </p:cBhvr>
                                      <p:to>
                                        <p:strVal val="visible"/>
                                      </p:to>
                                    </p:set>
                                    <p:animEffect transition="in" filter="fade">
                                      <p:cBhvr>
                                        <p:cTn id="12" dur="1000"/>
                                        <p:tgtEl>
                                          <p:spTgt spid="461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19">
                                            <p:txEl>
                                              <p:pRg st="1" end="1"/>
                                            </p:txEl>
                                          </p:spTgt>
                                        </p:tgtEl>
                                        <p:attrNameLst>
                                          <p:attrName>style.visibility</p:attrName>
                                        </p:attrNameLst>
                                      </p:cBhvr>
                                      <p:to>
                                        <p:strVal val="visible"/>
                                      </p:to>
                                    </p:set>
                                    <p:animEffect transition="in" filter="fade">
                                      <p:cBhvr>
                                        <p:cTn id="17" dur="1000"/>
                                        <p:tgtEl>
                                          <p:spTgt spid="461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619">
                                            <p:txEl>
                                              <p:pRg st="2" end="2"/>
                                            </p:txEl>
                                          </p:spTgt>
                                        </p:tgtEl>
                                        <p:attrNameLst>
                                          <p:attrName>style.visibility</p:attrName>
                                        </p:attrNameLst>
                                      </p:cBhvr>
                                      <p:to>
                                        <p:strVal val="visible"/>
                                      </p:to>
                                    </p:set>
                                    <p:animEffect transition="in" filter="fade">
                                      <p:cBhvr>
                                        <p:cTn id="22" dur="1000"/>
                                        <p:tgtEl>
                                          <p:spTgt spid="461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619">
                                            <p:txEl>
                                              <p:pRg st="3" end="3"/>
                                            </p:txEl>
                                          </p:spTgt>
                                        </p:tgtEl>
                                        <p:attrNameLst>
                                          <p:attrName>style.visibility</p:attrName>
                                        </p:attrNameLst>
                                      </p:cBhvr>
                                      <p:to>
                                        <p:strVal val="visible"/>
                                      </p:to>
                                    </p:set>
                                    <p:animEffect transition="in" filter="fade">
                                      <p:cBhvr>
                                        <p:cTn id="27" dur="1000"/>
                                        <p:tgtEl>
                                          <p:spTgt spid="4619">
                                            <p:txEl>
                                              <p:pRg st="3" end="3"/>
                                            </p:txEl>
                                          </p:spTgt>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4619">
                                            <p:txEl>
                                              <p:pRg st="4" end="4"/>
                                            </p:txEl>
                                          </p:spTgt>
                                        </p:tgtEl>
                                        <p:attrNameLst>
                                          <p:attrName>style.visibility</p:attrName>
                                        </p:attrNameLst>
                                      </p:cBhvr>
                                      <p:to>
                                        <p:strVal val="visible"/>
                                      </p:to>
                                    </p:set>
                                    <p:animEffect transition="in" filter="fade">
                                      <p:cBhvr>
                                        <p:cTn id="31" dur="1000"/>
                                        <p:tgtEl>
                                          <p:spTgt spid="46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9" grpId="0" uiExpand="1" build="p"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4" name="Shape 4624"/>
          <p:cNvSpPr>
            <a:spLocks noGrp="1"/>
          </p:cNvSpPr>
          <p:nvPr>
            <p:ph type="body" idx="1"/>
          </p:nvPr>
        </p:nvSpPr>
        <p:spPr>
          <a:xfrm>
            <a:off x="789950" y="1999902"/>
            <a:ext cx="5866032" cy="4526105"/>
          </a:xfrm>
          <a:prstGeom prst="rect">
            <a:avLst/>
          </a:prstGeom>
        </p:spPr>
        <p:txBody>
          <a:bodyPr>
            <a:normAutofit/>
          </a:bodyPr>
          <a:lstStyle/>
          <a:p>
            <a:pPr>
              <a:defRPr b="1">
                <a:solidFill>
                  <a:srgbClr val="006098"/>
                </a:solidFill>
              </a:defRPr>
            </a:pPr>
            <a:r>
              <a:rPr sz="3200" dirty="0"/>
              <a:t>Task</a:t>
            </a:r>
            <a:r>
              <a:rPr sz="3200" b="0" dirty="0">
                <a:solidFill>
                  <a:srgbClr val="54585B"/>
                </a:solidFill>
              </a:rPr>
              <a:t>:</a:t>
            </a:r>
          </a:p>
          <a:p>
            <a:endParaRPr sz="3200" b="1" dirty="0">
              <a:solidFill>
                <a:srgbClr val="006098"/>
              </a:solidFill>
            </a:endParaRPr>
          </a:p>
          <a:p>
            <a:r>
              <a:rPr sz="3200" dirty="0"/>
              <a:t>Build the Docker image </a:t>
            </a:r>
            <a:r>
              <a:rPr sz="3200" i="1" dirty="0"/>
              <a:t>10.100.198.200:5000/books-</a:t>
            </a:r>
            <a:r>
              <a:rPr sz="3200" i="1" dirty="0" err="1"/>
              <a:t>ms</a:t>
            </a:r>
            <a:r>
              <a:rPr sz="3200" dirty="0"/>
              <a:t> and push the container to the private registry. Use the stage </a:t>
            </a:r>
            <a:r>
              <a:rPr sz="3200" i="1" dirty="0"/>
              <a:t>build</a:t>
            </a:r>
            <a:r>
              <a:rPr sz="3200" dirty="0"/>
              <a:t> for these steps</a:t>
            </a:r>
          </a:p>
        </p:txBody>
      </p:sp>
      <p:sp>
        <p:nvSpPr>
          <p:cNvPr id="4625" name="Shape 4625"/>
          <p:cNvSpPr>
            <a:spLocks noGrp="1"/>
          </p:cNvSpPr>
          <p:nvPr>
            <p:ph type="body" idx="4294967295"/>
          </p:nvPr>
        </p:nvSpPr>
        <p:spPr>
          <a:xfrm>
            <a:off x="6827838" y="1693863"/>
            <a:ext cx="5364162" cy="4567237"/>
          </a:xfrm>
          <a:prstGeom prst="rect">
            <a:avLst/>
          </a:prstGeom>
          <a:extLst>
            <a:ext uri="{C572A759-6A51-4108-AA02-DFA0A04FC94B}">
              <ma14:wrappingTextBoxFlag xmlns:ma14="http://schemas.microsoft.com/office/mac/drawingml/2011/main" val="1"/>
            </a:ext>
          </a:extLst>
        </p:spPr>
        <p:txBody>
          <a:bodyPr anchor="ctr">
            <a:normAutofit/>
          </a:bodyPr>
          <a:lstStyle/>
          <a:p>
            <a:pPr marL="0" indent="0" defTabSz="457200">
              <a:lnSpc>
                <a:spcPct val="100000"/>
              </a:lnSpc>
              <a:spcBef>
                <a:spcPts val="0"/>
              </a:spcBef>
              <a:buSzTx/>
              <a:buNone/>
              <a:defRPr sz="1200" b="1">
                <a:solidFill>
                  <a:srgbClr val="008F00"/>
                </a:solidFill>
                <a:latin typeface="Menlo"/>
                <a:ea typeface="Menlo"/>
                <a:cs typeface="Menlo"/>
                <a:sym typeface="Menlo"/>
              </a:defRPr>
            </a:pPr>
            <a:r>
              <a:rPr sz="2400" dirty="0"/>
              <a:t>    </a:t>
            </a:r>
            <a:r>
              <a:rPr sz="2400" b="0" dirty="0">
                <a:solidFill>
                  <a:srgbClr val="000000"/>
                </a:solidFill>
              </a:rPr>
              <a:t>stage </a:t>
            </a:r>
            <a:r>
              <a:rPr sz="2400" dirty="0"/>
              <a:t>"build"</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400" dirty="0"/>
              <a:t>    </a:t>
            </a:r>
            <a:r>
              <a:rPr sz="2400" dirty="0">
                <a:solidFill>
                  <a:srgbClr val="000A55"/>
                </a:solidFill>
              </a:rPr>
              <a:t>def </a:t>
            </a:r>
            <a:r>
              <a:rPr sz="2400" b="0" dirty="0">
                <a:solidFill>
                  <a:srgbClr val="000000"/>
                </a:solidFill>
              </a:rPr>
              <a:t>service = docker.build </a:t>
            </a:r>
            <a:r>
              <a:rPr sz="2400" dirty="0" smtClean="0"/>
              <a:t>"</a:t>
            </a:r>
            <a:r>
              <a:rPr lang="es-ES" sz="2400" dirty="0" err="1" smtClean="0"/>
              <a:t>localhost</a:t>
            </a:r>
            <a:r>
              <a:rPr sz="2400" dirty="0" smtClean="0"/>
              <a:t>:5000/training-books-ms</a:t>
            </a:r>
            <a:r>
              <a:rPr sz="2400" dirty="0"/>
              <a:t>"</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400" dirty="0"/>
              <a:t>    </a:t>
            </a:r>
            <a:r>
              <a:rPr sz="2400" b="0" dirty="0" err="1">
                <a:solidFill>
                  <a:srgbClr val="000000"/>
                </a:solidFill>
              </a:rPr>
              <a:t>service.push</a:t>
            </a:r>
            <a:r>
              <a:rPr sz="2400" b="0" dirty="0">
                <a:solidFill>
                  <a:srgbClr val="000000"/>
                </a:solidFill>
              </a:rPr>
              <a:t>()</a:t>
            </a:r>
          </a:p>
        </p:txBody>
      </p:sp>
      <p:sp>
        <p:nvSpPr>
          <p:cNvPr id="4626" name="Shape 4626"/>
          <p:cNvSpPr/>
          <p:nvPr/>
        </p:nvSpPr>
        <p:spPr>
          <a:xfrm>
            <a:off x="789949" y="907329"/>
            <a:ext cx="6325205" cy="712639"/>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normAutofit/>
          </a:bodyPr>
          <a:lstStyle>
            <a:lvl1pPr>
              <a:lnSpc>
                <a:spcPct val="90000"/>
              </a:lnSpc>
              <a:defRPr sz="3600">
                <a:solidFill>
                  <a:srgbClr val="CB3725"/>
                </a:solidFill>
                <a:latin typeface="PT Sans"/>
                <a:ea typeface="PT Sans"/>
                <a:cs typeface="PT Sans"/>
                <a:sym typeface="PT Sans"/>
              </a:defRPr>
            </a:lvl1pPr>
          </a:lstStyle>
          <a:p>
            <a:r>
              <a:rPr b="1" dirty="0"/>
              <a:t>Key Pipeline DSL – </a:t>
            </a:r>
            <a:r>
              <a:rPr b="1" dirty="0" err="1"/>
              <a:t>docker</a:t>
            </a:r>
            <a:endParaRPr b="1"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25">
                                            <p:bg/>
                                          </p:spTgt>
                                        </p:tgtEl>
                                        <p:attrNameLst>
                                          <p:attrName>style.visibility</p:attrName>
                                        </p:attrNameLst>
                                      </p:cBhvr>
                                      <p:to>
                                        <p:strVal val="visible"/>
                                      </p:to>
                                    </p:set>
                                    <p:animEffect transition="in" filter="fade">
                                      <p:cBhvr>
                                        <p:cTn id="7" dur="1000"/>
                                        <p:tgtEl>
                                          <p:spTgt spid="4625">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25">
                                            <p:txEl>
                                              <p:pRg st="0" end="0"/>
                                            </p:txEl>
                                          </p:spTgt>
                                        </p:tgtEl>
                                        <p:attrNameLst>
                                          <p:attrName>style.visibility</p:attrName>
                                        </p:attrNameLst>
                                      </p:cBhvr>
                                      <p:to>
                                        <p:strVal val="visible"/>
                                      </p:to>
                                    </p:set>
                                    <p:animEffect transition="in" filter="fade">
                                      <p:cBhvr>
                                        <p:cTn id="12" dur="1000"/>
                                        <p:tgtEl>
                                          <p:spTgt spid="462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25">
                                            <p:txEl>
                                              <p:pRg st="1" end="1"/>
                                            </p:txEl>
                                          </p:spTgt>
                                        </p:tgtEl>
                                        <p:attrNameLst>
                                          <p:attrName>style.visibility</p:attrName>
                                        </p:attrNameLst>
                                      </p:cBhvr>
                                      <p:to>
                                        <p:strVal val="visible"/>
                                      </p:to>
                                    </p:set>
                                    <p:animEffect transition="in" filter="fade">
                                      <p:cBhvr>
                                        <p:cTn id="17" dur="1000"/>
                                        <p:tgtEl>
                                          <p:spTgt spid="462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625">
                                            <p:txEl>
                                              <p:pRg st="2" end="2"/>
                                            </p:txEl>
                                          </p:spTgt>
                                        </p:tgtEl>
                                        <p:attrNameLst>
                                          <p:attrName>style.visibility</p:attrName>
                                        </p:attrNameLst>
                                      </p:cBhvr>
                                      <p:to>
                                        <p:strVal val="visible"/>
                                      </p:to>
                                    </p:set>
                                    <p:animEffect transition="in" filter="fade">
                                      <p:cBhvr>
                                        <p:cTn id="22" dur="1000"/>
                                        <p:tgtEl>
                                          <p:spTgt spid="462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25" grpId="0" uiExpand="1" build="p"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2" name="Shape 4632"/>
          <p:cNvSpPr>
            <a:spLocks noGrp="1"/>
          </p:cNvSpPr>
          <p:nvPr>
            <p:ph type="title"/>
          </p:nvPr>
        </p:nvSpPr>
        <p:spPr>
          <a:prstGeom prst="rect">
            <a:avLst/>
          </a:prstGeom>
        </p:spPr>
        <p:txBody>
          <a:bodyPr anchor="b"/>
          <a:lstStyle/>
          <a:p>
            <a:r>
              <a:rPr b="1" dirty="0"/>
              <a:t>Key Pipeline DSL – stash and </a:t>
            </a:r>
            <a:r>
              <a:rPr b="1" dirty="0" err="1"/>
              <a:t>unstash</a:t>
            </a:r>
            <a:endParaRPr b="1" dirty="0"/>
          </a:p>
        </p:txBody>
      </p:sp>
      <p:sp>
        <p:nvSpPr>
          <p:cNvPr id="4630" name="Shape 4630"/>
          <p:cNvSpPr>
            <a:spLocks noGrp="1"/>
          </p:cNvSpPr>
          <p:nvPr>
            <p:ph type="body" idx="1"/>
          </p:nvPr>
        </p:nvSpPr>
        <p:spPr>
          <a:xfrm>
            <a:off x="789950" y="1999902"/>
            <a:ext cx="5823502" cy="4526105"/>
          </a:xfrm>
          <a:prstGeom prst="rect">
            <a:avLst/>
          </a:prstGeom>
        </p:spPr>
        <p:txBody>
          <a:bodyPr>
            <a:normAutofit/>
          </a:bodyPr>
          <a:lstStyle/>
          <a:p>
            <a:pPr marL="149777" indent="-149777" defTabSz="748891">
              <a:lnSpc>
                <a:spcPct val="90000"/>
              </a:lnSpc>
              <a:defRPr sz="2200" b="1">
                <a:solidFill>
                  <a:srgbClr val="006098"/>
                </a:solidFill>
              </a:defRPr>
            </a:pPr>
            <a:r>
              <a:rPr dirty="0"/>
              <a:t>Task</a:t>
            </a:r>
            <a:r>
              <a:rPr b="0" dirty="0">
                <a:solidFill>
                  <a:srgbClr val="54585B"/>
                </a:solidFill>
              </a:rPr>
              <a:t>:</a:t>
            </a:r>
          </a:p>
          <a:p>
            <a:pPr marL="149777" indent="-149777" defTabSz="748891">
              <a:lnSpc>
                <a:spcPct val="90000"/>
              </a:lnSpc>
              <a:defRPr sz="2200"/>
            </a:pPr>
            <a:endParaRPr b="0" dirty="0">
              <a:solidFill>
                <a:srgbClr val="54585B"/>
              </a:solidFill>
            </a:endParaRPr>
          </a:p>
          <a:p>
            <a:pPr marL="149777" indent="-149777" defTabSz="748891">
              <a:lnSpc>
                <a:spcPct val="90000"/>
              </a:lnSpc>
              <a:defRPr sz="2200"/>
            </a:pPr>
            <a:r>
              <a:rPr dirty="0"/>
              <a:t>Pull containers and run (through </a:t>
            </a:r>
            <a:r>
              <a:rPr i="1" dirty="0"/>
              <a:t>Docker Compose</a:t>
            </a:r>
            <a:r>
              <a:rPr dirty="0"/>
              <a:t> target </a:t>
            </a:r>
            <a:r>
              <a:rPr i="1" dirty="0"/>
              <a:t>app</a:t>
            </a:r>
            <a:r>
              <a:rPr dirty="0"/>
              <a:t>) the 10.100.198.200:5000/books-</a:t>
            </a:r>
            <a:r>
              <a:rPr dirty="0" err="1"/>
              <a:t>ms</a:t>
            </a:r>
            <a:r>
              <a:rPr dirty="0"/>
              <a:t> container in the </a:t>
            </a:r>
            <a:r>
              <a:rPr i="1" dirty="0"/>
              <a:t>production</a:t>
            </a:r>
            <a:r>
              <a:rPr dirty="0"/>
              <a:t> node. Use </a:t>
            </a:r>
            <a:r>
              <a:rPr i="1" dirty="0"/>
              <a:t>stash</a:t>
            </a:r>
            <a:r>
              <a:rPr dirty="0"/>
              <a:t> to archive </a:t>
            </a:r>
            <a:r>
              <a:rPr i="1" dirty="0" err="1"/>
              <a:t>docker</a:t>
            </a:r>
            <a:r>
              <a:rPr i="1" dirty="0"/>
              <a:t>-compose-</a:t>
            </a:r>
            <a:r>
              <a:rPr i="1" dirty="0" err="1"/>
              <a:t>dev.yml</a:t>
            </a:r>
            <a:r>
              <a:rPr dirty="0"/>
              <a:t> file while in the </a:t>
            </a:r>
            <a:r>
              <a:rPr i="1" dirty="0"/>
              <a:t>cd</a:t>
            </a:r>
            <a:r>
              <a:rPr dirty="0"/>
              <a:t> node and </a:t>
            </a:r>
            <a:r>
              <a:rPr i="1" dirty="0" err="1"/>
              <a:t>unstash</a:t>
            </a:r>
            <a:r>
              <a:rPr dirty="0"/>
              <a:t> to retrieve it when inside the </a:t>
            </a:r>
            <a:r>
              <a:rPr i="1" dirty="0"/>
              <a:t>production</a:t>
            </a:r>
            <a:r>
              <a:rPr dirty="0"/>
              <a:t> node. Before running the service, make sure that both the service and mongo containers are pulled.</a:t>
            </a:r>
          </a:p>
        </p:txBody>
      </p:sp>
      <p:sp>
        <p:nvSpPr>
          <p:cNvPr id="4631" name="Shape 4631"/>
          <p:cNvSpPr>
            <a:spLocks noGrp="1"/>
          </p:cNvSpPr>
          <p:nvPr>
            <p:ph type="body" idx="4294967295"/>
          </p:nvPr>
        </p:nvSpPr>
        <p:spPr>
          <a:xfrm>
            <a:off x="6827838" y="1693863"/>
            <a:ext cx="5364162" cy="4567237"/>
          </a:xfrm>
          <a:prstGeom prst="rect">
            <a:avLst/>
          </a:prstGeom>
          <a:extLst>
            <a:ext uri="{C572A759-6A51-4108-AA02-DFA0A04FC94B}">
              <ma14:wrappingTextBoxFlag xmlns:ma14="http://schemas.microsoft.com/office/mac/drawingml/2011/main" val="1"/>
            </a:ext>
          </a:extLst>
        </p:spPr>
        <p:txBody>
          <a:bodyPr anchor="ctr">
            <a:normAutofit/>
          </a:bodyPr>
          <a:lstStyle/>
          <a:p>
            <a:pPr marL="0" indent="0" defTabSz="457200">
              <a:lnSpc>
                <a:spcPct val="100000"/>
              </a:lnSpc>
              <a:spcBef>
                <a:spcPts val="0"/>
              </a:spcBef>
              <a:buSzTx/>
              <a:buNone/>
              <a:defRPr sz="1200">
                <a:latin typeface="Menlo"/>
                <a:ea typeface="Menlo"/>
                <a:cs typeface="Menlo"/>
                <a:sym typeface="Menlo"/>
              </a:defRPr>
            </a:pPr>
            <a:r>
              <a:rPr sz="1800" dirty="0"/>
              <a:t>node(</a:t>
            </a:r>
            <a:r>
              <a:rPr sz="1800" b="1" dirty="0">
                <a:solidFill>
                  <a:srgbClr val="008F00"/>
                </a:solidFill>
              </a:rPr>
              <a:t>"cd"</a:t>
            </a:r>
            <a:r>
              <a:rPr sz="1800" dirty="0"/>
              <a:t>) {</a:t>
            </a:r>
          </a:p>
          <a:p>
            <a:pPr marL="0" indent="0" defTabSz="457200">
              <a:lnSpc>
                <a:spcPct val="100000"/>
              </a:lnSpc>
              <a:spcBef>
                <a:spcPts val="0"/>
              </a:spcBef>
              <a:buSzTx/>
              <a:buNone/>
              <a:defRPr sz="1200">
                <a:latin typeface="Menlo"/>
                <a:ea typeface="Menlo"/>
                <a:cs typeface="Menlo"/>
                <a:sym typeface="Menlo"/>
              </a:defRPr>
            </a:pPr>
            <a:r>
              <a:rPr sz="1800" dirty="0"/>
              <a:t>...</a:t>
            </a:r>
          </a:p>
          <a:p>
            <a:pPr marL="0" indent="0" defTabSz="457200">
              <a:lnSpc>
                <a:spcPct val="100000"/>
              </a:lnSpc>
              <a:spcBef>
                <a:spcPts val="0"/>
              </a:spcBef>
              <a:buSzTx/>
              <a:buNone/>
              <a:defRPr sz="1200">
                <a:latin typeface="Menlo"/>
                <a:ea typeface="Menlo"/>
                <a:cs typeface="Menlo"/>
                <a:sym typeface="Menlo"/>
              </a:defRPr>
            </a:pPr>
            <a:r>
              <a:rPr sz="1800" dirty="0"/>
              <a:t>    stash </a:t>
            </a:r>
            <a:r>
              <a:rPr sz="1800" b="1" dirty="0">
                <a:solidFill>
                  <a:srgbClr val="008F00"/>
                </a:solidFill>
              </a:rPr>
              <a:t>includes</a:t>
            </a:r>
            <a:r>
              <a:rPr sz="1800" dirty="0"/>
              <a:t>: </a:t>
            </a:r>
            <a:r>
              <a:rPr sz="1800" b="1" dirty="0">
                <a:solidFill>
                  <a:srgbClr val="008F00"/>
                </a:solidFill>
              </a:rPr>
              <a:t>"</a:t>
            </a:r>
            <a:r>
              <a:rPr sz="1800" b="1" dirty="0" err="1">
                <a:solidFill>
                  <a:srgbClr val="008F00"/>
                </a:solidFill>
              </a:rPr>
              <a:t>docker</a:t>
            </a:r>
            <a:r>
              <a:rPr sz="1800" b="1" dirty="0">
                <a:solidFill>
                  <a:srgbClr val="008F00"/>
                </a:solidFill>
              </a:rPr>
              <a:t>-compose*.</a:t>
            </a:r>
            <a:r>
              <a:rPr sz="1800" b="1" dirty="0" err="1">
                <a:solidFill>
                  <a:srgbClr val="008F00"/>
                </a:solidFill>
              </a:rPr>
              <a:t>yml</a:t>
            </a:r>
            <a:r>
              <a:rPr sz="1800" b="1" dirty="0">
                <a:solidFill>
                  <a:srgbClr val="008F00"/>
                </a:solidFill>
              </a:rPr>
              <a:t>"</a:t>
            </a:r>
            <a:r>
              <a:rPr sz="1800" dirty="0"/>
              <a:t>, </a:t>
            </a:r>
            <a:r>
              <a:rPr sz="1800" b="1" dirty="0">
                <a:solidFill>
                  <a:srgbClr val="008F00"/>
                </a:solidFill>
              </a:rPr>
              <a:t>name</a:t>
            </a:r>
            <a:r>
              <a:rPr sz="1800" dirty="0"/>
              <a:t>: </a:t>
            </a:r>
            <a:r>
              <a:rPr sz="1800" b="1" dirty="0">
                <a:solidFill>
                  <a:srgbClr val="008F00"/>
                </a:solidFill>
              </a:rPr>
              <a:t>"</a:t>
            </a:r>
            <a:r>
              <a:rPr sz="1800" b="1" dirty="0" err="1">
                <a:solidFill>
                  <a:srgbClr val="008F00"/>
                </a:solidFill>
              </a:rPr>
              <a:t>docker</a:t>
            </a:r>
            <a:r>
              <a:rPr sz="1800" b="1" dirty="0">
                <a:solidFill>
                  <a:srgbClr val="008F00"/>
                </a:solidFill>
              </a:rPr>
              <a:t>-compose"</a:t>
            </a:r>
          </a:p>
          <a:p>
            <a:pPr marL="0" indent="0" defTabSz="457200">
              <a:lnSpc>
                <a:spcPct val="100000"/>
              </a:lnSpc>
              <a:spcBef>
                <a:spcPts val="0"/>
              </a:spcBef>
              <a:buSzTx/>
              <a:buNone/>
              <a:defRPr sz="1200">
                <a:latin typeface="Menlo"/>
                <a:ea typeface="Menlo"/>
                <a:cs typeface="Menlo"/>
                <a:sym typeface="Menlo"/>
              </a:defRPr>
            </a:pPr>
            <a:r>
              <a:rPr sz="1800" dirty="0"/>
              <a:t>}</a:t>
            </a:r>
          </a:p>
          <a:p>
            <a:pPr marL="0" indent="0" defTabSz="457200">
              <a:lnSpc>
                <a:spcPct val="100000"/>
              </a:lnSpc>
              <a:spcBef>
                <a:spcPts val="0"/>
              </a:spcBef>
              <a:buSzTx/>
              <a:buNone/>
              <a:defRPr sz="1200">
                <a:latin typeface="Menlo"/>
                <a:ea typeface="Menlo"/>
                <a:cs typeface="Menlo"/>
                <a:sym typeface="Menlo"/>
              </a:defRPr>
            </a:pPr>
            <a:r>
              <a:rPr sz="1800" dirty="0"/>
              <a:t>node(</a:t>
            </a:r>
            <a:r>
              <a:rPr sz="1800" b="1" dirty="0">
                <a:solidFill>
                  <a:srgbClr val="008F00"/>
                </a:solidFill>
              </a:rPr>
              <a:t>"production"</a:t>
            </a:r>
            <a:r>
              <a:rPr sz="1800" dirty="0"/>
              <a:t>) {</a:t>
            </a:r>
          </a:p>
          <a:p>
            <a:pPr marL="0" indent="0" defTabSz="457200">
              <a:lnSpc>
                <a:spcPct val="100000"/>
              </a:lnSpc>
              <a:spcBef>
                <a:spcPts val="0"/>
              </a:spcBef>
              <a:buSzTx/>
              <a:buNone/>
              <a:defRPr sz="1200">
                <a:latin typeface="Menlo"/>
                <a:ea typeface="Menlo"/>
                <a:cs typeface="Menlo"/>
                <a:sym typeface="Menlo"/>
              </a:defRPr>
            </a:pPr>
            <a:r>
              <a:rPr sz="1800" dirty="0"/>
              <a:t>    stage </a:t>
            </a:r>
            <a:r>
              <a:rPr sz="1800" b="1" dirty="0">
                <a:solidFill>
                  <a:srgbClr val="008F00"/>
                </a:solidFill>
              </a:rPr>
              <a:t>"deploy"</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1800" dirty="0"/>
              <a:t>    </a:t>
            </a:r>
            <a:r>
              <a:rPr sz="1800" b="0" dirty="0" err="1">
                <a:solidFill>
                  <a:srgbClr val="000000"/>
                </a:solidFill>
              </a:rPr>
              <a:t>unstash</a:t>
            </a:r>
            <a:r>
              <a:rPr sz="1800" b="0" dirty="0">
                <a:solidFill>
                  <a:srgbClr val="000000"/>
                </a:solidFill>
              </a:rPr>
              <a:t> </a:t>
            </a:r>
            <a:r>
              <a:rPr sz="1800" dirty="0"/>
              <a:t>"</a:t>
            </a:r>
            <a:r>
              <a:rPr sz="1800" dirty="0" err="1"/>
              <a:t>docker</a:t>
            </a:r>
            <a:r>
              <a:rPr sz="1800" dirty="0"/>
              <a:t>-compose"</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1800" dirty="0"/>
              <a:t>    </a:t>
            </a:r>
            <a:r>
              <a:rPr sz="1800" b="0" dirty="0">
                <a:solidFill>
                  <a:srgbClr val="000000"/>
                </a:solidFill>
              </a:rPr>
              <a:t>docker.image</a:t>
            </a:r>
            <a:r>
              <a:rPr sz="1800" b="0" dirty="0" smtClean="0">
                <a:solidFill>
                  <a:srgbClr val="000000"/>
                </a:solidFill>
              </a:rPr>
              <a:t>(</a:t>
            </a:r>
            <a:r>
              <a:rPr sz="1800" dirty="0" smtClean="0"/>
              <a:t>"</a:t>
            </a:r>
            <a:r>
              <a:rPr lang="es-ES" sz="1800" smtClean="0"/>
              <a:t>localhost</a:t>
            </a:r>
            <a:r>
              <a:rPr sz="1800" smtClean="0"/>
              <a:t>:5000/training-books-ms</a:t>
            </a:r>
            <a:r>
              <a:rPr sz="1800" dirty="0"/>
              <a:t>"</a:t>
            </a:r>
            <a:r>
              <a:rPr sz="1800" b="0" dirty="0">
                <a:solidFill>
                  <a:srgbClr val="000000"/>
                </a:solidFill>
              </a:rPr>
              <a:t>).pull()</a:t>
            </a:r>
          </a:p>
          <a:p>
            <a:pPr marL="0" indent="0" defTabSz="457200">
              <a:lnSpc>
                <a:spcPct val="100000"/>
              </a:lnSpc>
              <a:spcBef>
                <a:spcPts val="0"/>
              </a:spcBef>
              <a:buSzTx/>
              <a:buNone/>
              <a:defRPr sz="1200">
                <a:latin typeface="Menlo"/>
                <a:ea typeface="Menlo"/>
                <a:cs typeface="Menlo"/>
                <a:sym typeface="Menlo"/>
              </a:defRPr>
            </a:pPr>
            <a:r>
              <a:rPr sz="1800" dirty="0"/>
              <a:t>    </a:t>
            </a:r>
            <a:r>
              <a:rPr sz="1800" dirty="0" err="1"/>
              <a:t>docker.image</a:t>
            </a:r>
            <a:r>
              <a:rPr sz="1800" dirty="0"/>
              <a:t>(</a:t>
            </a:r>
            <a:r>
              <a:rPr sz="1800" b="1" dirty="0">
                <a:solidFill>
                  <a:srgbClr val="008F00"/>
                </a:solidFill>
              </a:rPr>
              <a:t>"mongo"</a:t>
            </a:r>
            <a:r>
              <a:rPr sz="1800" dirty="0"/>
              <a:t>).pull()</a:t>
            </a:r>
          </a:p>
          <a:p>
            <a:pPr marL="0" indent="0" defTabSz="457200">
              <a:lnSpc>
                <a:spcPct val="100000"/>
              </a:lnSpc>
              <a:spcBef>
                <a:spcPts val="0"/>
              </a:spcBef>
              <a:buSzTx/>
              <a:buNone/>
              <a:defRPr sz="1200">
                <a:latin typeface="Menlo"/>
                <a:ea typeface="Menlo"/>
                <a:cs typeface="Menlo"/>
                <a:sym typeface="Menlo"/>
              </a:defRPr>
            </a:pPr>
            <a:r>
              <a:rPr sz="1800" dirty="0"/>
              <a:t>    sh "</a:t>
            </a:r>
            <a:r>
              <a:rPr sz="1800" dirty="0" err="1"/>
              <a:t>docker</a:t>
            </a:r>
            <a:r>
              <a:rPr sz="1800" dirty="0"/>
              <a:t>-compose -p books-</a:t>
            </a:r>
            <a:r>
              <a:rPr sz="1800" dirty="0" err="1"/>
              <a:t>ms</a:t>
            </a:r>
            <a:r>
              <a:rPr sz="1800" dirty="0"/>
              <a:t> up -d app"</a:t>
            </a:r>
          </a:p>
          <a:p>
            <a:pPr marL="0" indent="0" defTabSz="457200">
              <a:lnSpc>
                <a:spcPct val="100000"/>
              </a:lnSpc>
              <a:spcBef>
                <a:spcPts val="0"/>
              </a:spcBef>
              <a:buSzTx/>
              <a:buNone/>
              <a:defRPr sz="1200">
                <a:latin typeface="Menlo"/>
                <a:ea typeface="Menlo"/>
                <a:cs typeface="Menlo"/>
                <a:sym typeface="Menlo"/>
              </a:defRPr>
            </a:pPr>
            <a:r>
              <a:rPr sz="1800" dirty="0"/>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31">
                                            <p:bg/>
                                          </p:spTgt>
                                        </p:tgtEl>
                                        <p:attrNameLst>
                                          <p:attrName>style.visibility</p:attrName>
                                        </p:attrNameLst>
                                      </p:cBhvr>
                                      <p:to>
                                        <p:strVal val="visible"/>
                                      </p:to>
                                    </p:set>
                                    <p:animEffect transition="in" filter="fade">
                                      <p:cBhvr>
                                        <p:cTn id="7" dur="1000"/>
                                        <p:tgtEl>
                                          <p:spTgt spid="4631">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31">
                                            <p:txEl>
                                              <p:pRg st="0" end="0"/>
                                            </p:txEl>
                                          </p:spTgt>
                                        </p:tgtEl>
                                        <p:attrNameLst>
                                          <p:attrName>style.visibility</p:attrName>
                                        </p:attrNameLst>
                                      </p:cBhvr>
                                      <p:to>
                                        <p:strVal val="visible"/>
                                      </p:to>
                                    </p:set>
                                    <p:animEffect transition="in" filter="fade">
                                      <p:cBhvr>
                                        <p:cTn id="12" dur="1000"/>
                                        <p:tgtEl>
                                          <p:spTgt spid="463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31">
                                            <p:txEl>
                                              <p:pRg st="1" end="1"/>
                                            </p:txEl>
                                          </p:spTgt>
                                        </p:tgtEl>
                                        <p:attrNameLst>
                                          <p:attrName>style.visibility</p:attrName>
                                        </p:attrNameLst>
                                      </p:cBhvr>
                                      <p:to>
                                        <p:strVal val="visible"/>
                                      </p:to>
                                    </p:set>
                                    <p:animEffect transition="in" filter="fade">
                                      <p:cBhvr>
                                        <p:cTn id="17" dur="1000"/>
                                        <p:tgtEl>
                                          <p:spTgt spid="463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631">
                                            <p:txEl>
                                              <p:pRg st="2" end="2"/>
                                            </p:txEl>
                                          </p:spTgt>
                                        </p:tgtEl>
                                        <p:attrNameLst>
                                          <p:attrName>style.visibility</p:attrName>
                                        </p:attrNameLst>
                                      </p:cBhvr>
                                      <p:to>
                                        <p:strVal val="visible"/>
                                      </p:to>
                                    </p:set>
                                    <p:animEffect transition="in" filter="fade">
                                      <p:cBhvr>
                                        <p:cTn id="22" dur="1000"/>
                                        <p:tgtEl>
                                          <p:spTgt spid="463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631">
                                            <p:txEl>
                                              <p:pRg st="3" end="3"/>
                                            </p:txEl>
                                          </p:spTgt>
                                        </p:tgtEl>
                                        <p:attrNameLst>
                                          <p:attrName>style.visibility</p:attrName>
                                        </p:attrNameLst>
                                      </p:cBhvr>
                                      <p:to>
                                        <p:strVal val="visible"/>
                                      </p:to>
                                    </p:set>
                                    <p:animEffect transition="in" filter="fade">
                                      <p:cBhvr>
                                        <p:cTn id="27" dur="1000"/>
                                        <p:tgtEl>
                                          <p:spTgt spid="463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631">
                                            <p:txEl>
                                              <p:pRg st="4" end="4"/>
                                            </p:txEl>
                                          </p:spTgt>
                                        </p:tgtEl>
                                        <p:attrNameLst>
                                          <p:attrName>style.visibility</p:attrName>
                                        </p:attrNameLst>
                                      </p:cBhvr>
                                      <p:to>
                                        <p:strVal val="visible"/>
                                      </p:to>
                                    </p:set>
                                    <p:animEffect transition="in" filter="fade">
                                      <p:cBhvr>
                                        <p:cTn id="32" dur="1000"/>
                                        <p:tgtEl>
                                          <p:spTgt spid="4631">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631">
                                            <p:txEl>
                                              <p:pRg st="5" end="5"/>
                                            </p:txEl>
                                          </p:spTgt>
                                        </p:tgtEl>
                                        <p:attrNameLst>
                                          <p:attrName>style.visibility</p:attrName>
                                        </p:attrNameLst>
                                      </p:cBhvr>
                                      <p:to>
                                        <p:strVal val="visible"/>
                                      </p:to>
                                    </p:set>
                                    <p:animEffect transition="in" filter="fade">
                                      <p:cBhvr>
                                        <p:cTn id="37" dur="1000"/>
                                        <p:tgtEl>
                                          <p:spTgt spid="4631">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631">
                                            <p:txEl>
                                              <p:pRg st="6" end="6"/>
                                            </p:txEl>
                                          </p:spTgt>
                                        </p:tgtEl>
                                        <p:attrNameLst>
                                          <p:attrName>style.visibility</p:attrName>
                                        </p:attrNameLst>
                                      </p:cBhvr>
                                      <p:to>
                                        <p:strVal val="visible"/>
                                      </p:to>
                                    </p:set>
                                    <p:animEffect transition="in" filter="fade">
                                      <p:cBhvr>
                                        <p:cTn id="42" dur="1000"/>
                                        <p:tgtEl>
                                          <p:spTgt spid="4631">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631">
                                            <p:txEl>
                                              <p:pRg st="7" end="7"/>
                                            </p:txEl>
                                          </p:spTgt>
                                        </p:tgtEl>
                                        <p:attrNameLst>
                                          <p:attrName>style.visibility</p:attrName>
                                        </p:attrNameLst>
                                      </p:cBhvr>
                                      <p:to>
                                        <p:strVal val="visible"/>
                                      </p:to>
                                    </p:set>
                                    <p:animEffect transition="in" filter="fade">
                                      <p:cBhvr>
                                        <p:cTn id="47" dur="1000"/>
                                        <p:tgtEl>
                                          <p:spTgt spid="4631">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631">
                                            <p:txEl>
                                              <p:pRg st="8" end="8"/>
                                            </p:txEl>
                                          </p:spTgt>
                                        </p:tgtEl>
                                        <p:attrNameLst>
                                          <p:attrName>style.visibility</p:attrName>
                                        </p:attrNameLst>
                                      </p:cBhvr>
                                      <p:to>
                                        <p:strVal val="visible"/>
                                      </p:to>
                                    </p:set>
                                    <p:animEffect transition="in" filter="fade">
                                      <p:cBhvr>
                                        <p:cTn id="52" dur="1000"/>
                                        <p:tgtEl>
                                          <p:spTgt spid="4631">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631">
                                            <p:txEl>
                                              <p:pRg st="9" end="9"/>
                                            </p:txEl>
                                          </p:spTgt>
                                        </p:tgtEl>
                                        <p:attrNameLst>
                                          <p:attrName>style.visibility</p:attrName>
                                        </p:attrNameLst>
                                      </p:cBhvr>
                                      <p:to>
                                        <p:strVal val="visible"/>
                                      </p:to>
                                    </p:set>
                                    <p:animEffect transition="in" filter="fade">
                                      <p:cBhvr>
                                        <p:cTn id="57" dur="1000"/>
                                        <p:tgtEl>
                                          <p:spTgt spid="4631">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631">
                                            <p:txEl>
                                              <p:pRg st="10" end="10"/>
                                            </p:txEl>
                                          </p:spTgt>
                                        </p:tgtEl>
                                        <p:attrNameLst>
                                          <p:attrName>style.visibility</p:attrName>
                                        </p:attrNameLst>
                                      </p:cBhvr>
                                      <p:to>
                                        <p:strVal val="visible"/>
                                      </p:to>
                                    </p:set>
                                    <p:animEffect transition="in" filter="fade">
                                      <p:cBhvr>
                                        <p:cTn id="62" dur="1000"/>
                                        <p:tgtEl>
                                          <p:spTgt spid="463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1" grpId="0" build="allAtOnce"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 name="Shape 4638"/>
          <p:cNvSpPr>
            <a:spLocks noGrp="1"/>
          </p:cNvSpPr>
          <p:nvPr>
            <p:ph type="title"/>
          </p:nvPr>
        </p:nvSpPr>
        <p:spPr>
          <a:prstGeom prst="rect">
            <a:avLst/>
          </a:prstGeom>
        </p:spPr>
        <p:txBody>
          <a:bodyPr anchor="b"/>
          <a:lstStyle/>
          <a:p>
            <a:r>
              <a:rPr b="1" dirty="0"/>
              <a:t>Key Pipeline DSL – </a:t>
            </a:r>
            <a:r>
              <a:rPr b="1" dirty="0" err="1"/>
              <a:t>env</a:t>
            </a:r>
            <a:r>
              <a:rPr b="1" dirty="0"/>
              <a:t> and </a:t>
            </a:r>
            <a:r>
              <a:rPr b="1" dirty="0" err="1"/>
              <a:t>withEnv</a:t>
            </a:r>
            <a:endParaRPr b="1" dirty="0"/>
          </a:p>
        </p:txBody>
      </p:sp>
      <p:sp>
        <p:nvSpPr>
          <p:cNvPr id="4636" name="Shape 4636"/>
          <p:cNvSpPr>
            <a:spLocks noGrp="1"/>
          </p:cNvSpPr>
          <p:nvPr>
            <p:ph type="body" idx="1"/>
          </p:nvPr>
        </p:nvSpPr>
        <p:spPr>
          <a:xfrm>
            <a:off x="789949" y="1999902"/>
            <a:ext cx="5759707" cy="4526105"/>
          </a:xfrm>
          <a:prstGeom prst="rect">
            <a:avLst/>
          </a:prstGeom>
        </p:spPr>
        <p:txBody>
          <a:bodyPr/>
          <a:lstStyle/>
          <a:p>
            <a:pPr marL="177391" indent="-177391" defTabSz="886967">
              <a:defRPr sz="2700" b="1">
                <a:solidFill>
                  <a:srgbClr val="006098"/>
                </a:solidFill>
              </a:defRPr>
            </a:pPr>
            <a:r>
              <a:t>Task</a:t>
            </a:r>
            <a:r>
              <a:rPr b="0">
                <a:solidFill>
                  <a:srgbClr val="54585B"/>
                </a:solidFill>
              </a:rPr>
              <a:t>:</a:t>
            </a:r>
          </a:p>
          <a:p>
            <a:pPr marL="177391" indent="-177391" defTabSz="886967">
              <a:defRPr sz="2700"/>
            </a:pPr>
            <a:endParaRPr b="0" dirty="0">
              <a:solidFill>
                <a:srgbClr val="54585B"/>
              </a:solidFill>
            </a:endParaRPr>
          </a:p>
          <a:p>
            <a:pPr marL="177391" indent="-177391" defTabSz="886967">
              <a:defRPr sz="2700"/>
            </a:pPr>
            <a:r>
              <a:rPr dirty="0"/>
              <a:t>Run </a:t>
            </a:r>
            <a:r>
              <a:rPr i="1" dirty="0"/>
              <a:t>post-deployment tests</a:t>
            </a:r>
            <a:r>
              <a:rPr dirty="0"/>
              <a:t> in the node </a:t>
            </a:r>
            <a:r>
              <a:rPr i="1" dirty="0"/>
              <a:t>cd</a:t>
            </a:r>
            <a:r>
              <a:rPr dirty="0"/>
              <a:t>. The </a:t>
            </a:r>
            <a:r>
              <a:rPr i="1" dirty="0"/>
              <a:t>run_tests.sh</a:t>
            </a:r>
            <a:r>
              <a:rPr dirty="0"/>
              <a:t> script expects two environment variables: </a:t>
            </a:r>
            <a:r>
              <a:rPr i="1" dirty="0"/>
              <a:t>TEST_TYPE=integ and DOMAIN=</a:t>
            </a:r>
            <a:r>
              <a:rPr i="1" u="sng" dirty="0">
                <a:solidFill>
                  <a:srgbClr val="0000FF"/>
                </a:solidFill>
                <a:uFill>
                  <a:solidFill>
                    <a:srgbClr val="0000FF"/>
                  </a:solidFill>
                </a:uFill>
                <a:hlinkClick r:id="rId3"/>
              </a:rPr>
              <a:t>http://10.100.199.201:8081</a:t>
            </a:r>
            <a:r>
              <a:rPr dirty="0"/>
              <a:t>. Tests should be run inside the </a:t>
            </a:r>
            <a:r>
              <a:rPr i="1" dirty="0"/>
              <a:t>training-books-ms</a:t>
            </a:r>
            <a:r>
              <a:rPr dirty="0"/>
              <a:t> container.</a:t>
            </a:r>
          </a:p>
        </p:txBody>
      </p:sp>
      <p:sp>
        <p:nvSpPr>
          <p:cNvPr id="4637" name="Shape 4637"/>
          <p:cNvSpPr>
            <a:spLocks noGrp="1"/>
          </p:cNvSpPr>
          <p:nvPr>
            <p:ph type="body" idx="4294967295"/>
          </p:nvPr>
        </p:nvSpPr>
        <p:spPr>
          <a:xfrm>
            <a:off x="6827838" y="2468563"/>
            <a:ext cx="5364162" cy="3792537"/>
          </a:xfrm>
          <a:prstGeom prst="rect">
            <a:avLst/>
          </a:prstGeom>
          <a:extLst>
            <a:ext uri="{C572A759-6A51-4108-AA02-DFA0A04FC94B}">
              <ma14:wrappingTextBoxFlag xmlns:ma14="http://schemas.microsoft.com/office/mac/drawingml/2011/main" val="1"/>
            </a:ext>
          </a:extLst>
        </p:spPr>
        <p:txBody>
          <a:bodyPr anchor="ctr">
            <a:normAutofit fontScale="92500" lnSpcReduction="10000"/>
          </a:bodyPr>
          <a:lstStyle/>
          <a:p>
            <a:pPr marL="0" indent="0" defTabSz="457200">
              <a:lnSpc>
                <a:spcPct val="100000"/>
              </a:lnSpc>
              <a:spcBef>
                <a:spcPts val="0"/>
              </a:spcBef>
              <a:buSzTx/>
              <a:buNone/>
              <a:defRPr sz="1200">
                <a:latin typeface="Menlo"/>
                <a:ea typeface="Menlo"/>
                <a:cs typeface="Menlo"/>
                <a:sym typeface="Menlo"/>
              </a:defRPr>
            </a:pPr>
            <a:r>
              <a:rPr sz="2000" dirty="0"/>
              <a:t>node(</a:t>
            </a:r>
            <a:r>
              <a:rPr sz="2000" b="1" dirty="0">
                <a:solidFill>
                  <a:srgbClr val="008F00"/>
                </a:solidFill>
              </a:rPr>
              <a:t>"cd"</a:t>
            </a:r>
            <a:r>
              <a:rPr sz="2000" dirty="0"/>
              <a:t>) {</a:t>
            </a:r>
          </a:p>
          <a:p>
            <a:pPr marL="0" indent="0" defTabSz="457200">
              <a:lnSpc>
                <a:spcPct val="100000"/>
              </a:lnSpc>
              <a:spcBef>
                <a:spcPts val="0"/>
              </a:spcBef>
              <a:buSzTx/>
              <a:buNone/>
              <a:defRPr sz="1200">
                <a:latin typeface="Menlo"/>
                <a:ea typeface="Menlo"/>
                <a:cs typeface="Menlo"/>
                <a:sym typeface="Menlo"/>
              </a:defRPr>
            </a:pPr>
            <a:r>
              <a:rPr sz="2000" dirty="0"/>
              <a:t>    stage </a:t>
            </a:r>
            <a:r>
              <a:rPr sz="2000" b="1" dirty="0">
                <a:solidFill>
                  <a:srgbClr val="008F00"/>
                </a:solidFill>
              </a:rPr>
              <a:t>"post-deployment tests"</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a:t>
            </a:r>
            <a:r>
              <a:rPr sz="2000" b="0" dirty="0" err="1">
                <a:solidFill>
                  <a:srgbClr val="000A55"/>
                </a:solidFill>
              </a:rPr>
              <a:t>def</a:t>
            </a:r>
            <a:r>
              <a:rPr sz="2000" b="0" dirty="0">
                <a:solidFill>
                  <a:srgbClr val="000A55"/>
                </a:solidFill>
              </a:rPr>
              <a:t> </a:t>
            </a:r>
            <a:r>
              <a:rPr sz="2000" b="0" dirty="0">
                <a:solidFill>
                  <a:srgbClr val="000000"/>
                </a:solidFill>
              </a:rPr>
              <a:t>tests = </a:t>
            </a:r>
            <a:r>
              <a:rPr sz="2000" b="0" dirty="0" err="1">
                <a:solidFill>
                  <a:srgbClr val="000000"/>
                </a:solidFill>
              </a:rPr>
              <a:t>docker.image</a:t>
            </a:r>
            <a:r>
              <a:rPr sz="2000" b="0" dirty="0">
                <a:solidFill>
                  <a:srgbClr val="000000"/>
                </a:solidFill>
              </a:rPr>
              <a:t>("10.100.198.200:5000/training-books-</a:t>
            </a:r>
            <a:r>
              <a:rPr sz="2000" b="0" dirty="0" err="1">
                <a:solidFill>
                  <a:srgbClr val="000000"/>
                </a:solidFill>
              </a:rPr>
              <a:t>ms</a:t>
            </a:r>
            <a:r>
              <a:rPr sz="2000" b="0" dirty="0">
                <a:solidFill>
                  <a:srgbClr val="000000"/>
                </a:solidFill>
              </a:rPr>
              <a:t>-tests")</a:t>
            </a:r>
          </a:p>
          <a:p>
            <a:pPr marL="0" indent="0" defTabSz="457200">
              <a:lnSpc>
                <a:spcPct val="100000"/>
              </a:lnSpc>
              <a:spcBef>
                <a:spcPts val="0"/>
              </a:spcBef>
              <a:buSzTx/>
              <a:buNone/>
              <a:defRPr sz="1200">
                <a:latin typeface="Menlo"/>
                <a:ea typeface="Menlo"/>
                <a:cs typeface="Menlo"/>
                <a:sym typeface="Menlo"/>
              </a:defRPr>
            </a:pPr>
            <a:r>
              <a:rPr sz="2000" dirty="0"/>
              <a:t>    </a:t>
            </a:r>
            <a:r>
              <a:rPr sz="2000" dirty="0" err="1"/>
              <a:t>tests.inside</a:t>
            </a:r>
            <a:r>
              <a:rPr sz="2000" dirty="0"/>
              <a:t>() {</a:t>
            </a:r>
          </a:p>
          <a:p>
            <a:pPr marL="0" indent="0" defTabSz="457200">
              <a:lnSpc>
                <a:spcPct val="100000"/>
              </a:lnSpc>
              <a:spcBef>
                <a:spcPts val="0"/>
              </a:spcBef>
              <a:buSzTx/>
              <a:buNone/>
              <a:defRPr sz="1200">
                <a:latin typeface="Menlo"/>
                <a:ea typeface="Menlo"/>
                <a:cs typeface="Menlo"/>
                <a:sym typeface="Menlo"/>
              </a:defRPr>
            </a:pPr>
            <a:r>
              <a:rPr sz="2000" dirty="0"/>
              <a:t>        </a:t>
            </a:r>
            <a:r>
              <a:rPr sz="2000" dirty="0" err="1"/>
              <a:t>withEnv</a:t>
            </a:r>
            <a:r>
              <a:rPr sz="2000" dirty="0"/>
              <a:t>([</a:t>
            </a:r>
            <a:r>
              <a:rPr sz="2000" b="1" dirty="0">
                <a:solidFill>
                  <a:srgbClr val="008F00"/>
                </a:solidFill>
              </a:rPr>
              <a:t>"TEST_TYPE=</a:t>
            </a:r>
            <a:r>
              <a:rPr sz="2000" b="1" dirty="0" err="1">
                <a:solidFill>
                  <a:srgbClr val="008F00"/>
                </a:solidFill>
              </a:rPr>
              <a:t>integ</a:t>
            </a:r>
            <a:r>
              <a:rPr sz="2000" b="1" dirty="0">
                <a:solidFill>
                  <a:srgbClr val="008F00"/>
                </a:solidFill>
              </a:rPr>
              <a:t>"</a:t>
            </a:r>
            <a:r>
              <a:rPr sz="2000" dirty="0"/>
              <a:t>, </a:t>
            </a:r>
            <a:r>
              <a:rPr sz="2000" b="1" dirty="0">
                <a:solidFill>
                  <a:srgbClr val="008F00"/>
                </a:solidFill>
              </a:rPr>
              <a:t>"DOMAIN=http://10.100.198.200:8081"</a:t>
            </a:r>
            <a:r>
              <a:rPr sz="2000" dirty="0"/>
              <a:t>]) {</a:t>
            </a:r>
          </a:p>
          <a:p>
            <a:pPr marL="0" indent="0" defTabSz="457200">
              <a:lnSpc>
                <a:spcPct val="100000"/>
              </a:lnSpc>
              <a:spcBef>
                <a:spcPts val="0"/>
              </a:spcBef>
              <a:buSzTx/>
              <a:buNone/>
              <a:defRPr sz="1200">
                <a:latin typeface="Menlo"/>
                <a:ea typeface="Menlo"/>
                <a:cs typeface="Menlo"/>
                <a:sym typeface="Menlo"/>
              </a:defRPr>
            </a:pPr>
            <a:r>
              <a:rPr sz="2000" dirty="0"/>
              <a:t>            sh </a:t>
            </a:r>
            <a:r>
              <a:rPr sz="2000" b="1" dirty="0">
                <a:solidFill>
                  <a:srgbClr val="008F00"/>
                </a:solidFill>
              </a:rPr>
              <a:t>"./run_tests.sh"</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a:t>
            </a:r>
            <a:r>
              <a:rPr sz="2000" b="0" dirty="0">
                <a:solidFill>
                  <a:srgbClr val="000000"/>
                </a:solidFill>
              </a:rPr>
              <a:t>}</a:t>
            </a:r>
          </a:p>
          <a:p>
            <a:pPr marL="0" indent="0" defTabSz="457200">
              <a:lnSpc>
                <a:spcPct val="100000"/>
              </a:lnSpc>
              <a:spcBef>
                <a:spcPts val="0"/>
              </a:spcBef>
              <a:buSzTx/>
              <a:buNone/>
              <a:defRPr sz="1200">
                <a:latin typeface="Menlo"/>
                <a:ea typeface="Menlo"/>
                <a:cs typeface="Menlo"/>
                <a:sym typeface="Menlo"/>
              </a:defRPr>
            </a:pPr>
            <a:r>
              <a:rPr sz="2000" dirty="0"/>
              <a:t>    }</a:t>
            </a:r>
          </a:p>
          <a:p>
            <a:pPr marL="0" indent="0" defTabSz="457200">
              <a:lnSpc>
                <a:spcPct val="100000"/>
              </a:lnSpc>
              <a:spcBef>
                <a:spcPts val="0"/>
              </a:spcBef>
              <a:buSzTx/>
              <a:buNone/>
              <a:defRPr sz="1200">
                <a:latin typeface="Menlo"/>
                <a:ea typeface="Menlo"/>
                <a:cs typeface="Menlo"/>
                <a:sym typeface="Menlo"/>
              </a:defRPr>
            </a:pPr>
            <a:r>
              <a:rPr sz="2000" dirty="0"/>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37">
                                            <p:bg/>
                                          </p:spTgt>
                                        </p:tgtEl>
                                        <p:attrNameLst>
                                          <p:attrName>style.visibility</p:attrName>
                                        </p:attrNameLst>
                                      </p:cBhvr>
                                      <p:to>
                                        <p:strVal val="visible"/>
                                      </p:to>
                                    </p:set>
                                    <p:animEffect transition="in" filter="fade">
                                      <p:cBhvr>
                                        <p:cTn id="7" dur="1000"/>
                                        <p:tgtEl>
                                          <p:spTgt spid="4637">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37">
                                            <p:txEl>
                                              <p:pRg st="0" end="0"/>
                                            </p:txEl>
                                          </p:spTgt>
                                        </p:tgtEl>
                                        <p:attrNameLst>
                                          <p:attrName>style.visibility</p:attrName>
                                        </p:attrNameLst>
                                      </p:cBhvr>
                                      <p:to>
                                        <p:strVal val="visible"/>
                                      </p:to>
                                    </p:set>
                                    <p:animEffect transition="in" filter="fade">
                                      <p:cBhvr>
                                        <p:cTn id="10" dur="1000"/>
                                        <p:tgtEl>
                                          <p:spTgt spid="4637">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637">
                                            <p:txEl>
                                              <p:pRg st="1" end="1"/>
                                            </p:txEl>
                                          </p:spTgt>
                                        </p:tgtEl>
                                        <p:attrNameLst>
                                          <p:attrName>style.visibility</p:attrName>
                                        </p:attrNameLst>
                                      </p:cBhvr>
                                      <p:to>
                                        <p:strVal val="visible"/>
                                      </p:to>
                                    </p:set>
                                    <p:animEffect transition="in" filter="fade">
                                      <p:cBhvr>
                                        <p:cTn id="13" dur="1000"/>
                                        <p:tgtEl>
                                          <p:spTgt spid="4637">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637">
                                            <p:txEl>
                                              <p:pRg st="2" end="2"/>
                                            </p:txEl>
                                          </p:spTgt>
                                        </p:tgtEl>
                                        <p:attrNameLst>
                                          <p:attrName>style.visibility</p:attrName>
                                        </p:attrNameLst>
                                      </p:cBhvr>
                                      <p:to>
                                        <p:strVal val="visible"/>
                                      </p:to>
                                    </p:set>
                                    <p:animEffect transition="in" filter="fade">
                                      <p:cBhvr>
                                        <p:cTn id="16" dur="1000"/>
                                        <p:tgtEl>
                                          <p:spTgt spid="4637">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637">
                                            <p:txEl>
                                              <p:pRg st="3" end="3"/>
                                            </p:txEl>
                                          </p:spTgt>
                                        </p:tgtEl>
                                        <p:attrNameLst>
                                          <p:attrName>style.visibility</p:attrName>
                                        </p:attrNameLst>
                                      </p:cBhvr>
                                      <p:to>
                                        <p:strVal val="visible"/>
                                      </p:to>
                                    </p:set>
                                    <p:animEffect transition="in" filter="fade">
                                      <p:cBhvr>
                                        <p:cTn id="19" dur="1000"/>
                                        <p:tgtEl>
                                          <p:spTgt spid="4637">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637">
                                            <p:txEl>
                                              <p:pRg st="4" end="4"/>
                                            </p:txEl>
                                          </p:spTgt>
                                        </p:tgtEl>
                                        <p:attrNameLst>
                                          <p:attrName>style.visibility</p:attrName>
                                        </p:attrNameLst>
                                      </p:cBhvr>
                                      <p:to>
                                        <p:strVal val="visible"/>
                                      </p:to>
                                    </p:set>
                                    <p:animEffect transition="in" filter="fade">
                                      <p:cBhvr>
                                        <p:cTn id="22" dur="1000"/>
                                        <p:tgtEl>
                                          <p:spTgt spid="4637">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37">
                                            <p:txEl>
                                              <p:pRg st="5" end="5"/>
                                            </p:txEl>
                                          </p:spTgt>
                                        </p:tgtEl>
                                        <p:attrNameLst>
                                          <p:attrName>style.visibility</p:attrName>
                                        </p:attrNameLst>
                                      </p:cBhvr>
                                      <p:to>
                                        <p:strVal val="visible"/>
                                      </p:to>
                                    </p:set>
                                    <p:animEffect transition="in" filter="fade">
                                      <p:cBhvr>
                                        <p:cTn id="25" dur="1000"/>
                                        <p:tgtEl>
                                          <p:spTgt spid="4637">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37">
                                            <p:txEl>
                                              <p:pRg st="6" end="6"/>
                                            </p:txEl>
                                          </p:spTgt>
                                        </p:tgtEl>
                                        <p:attrNameLst>
                                          <p:attrName>style.visibility</p:attrName>
                                        </p:attrNameLst>
                                      </p:cBhvr>
                                      <p:to>
                                        <p:strVal val="visible"/>
                                      </p:to>
                                    </p:set>
                                    <p:animEffect transition="in" filter="fade">
                                      <p:cBhvr>
                                        <p:cTn id="28" dur="1000"/>
                                        <p:tgtEl>
                                          <p:spTgt spid="4637">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37">
                                            <p:txEl>
                                              <p:pRg st="7" end="7"/>
                                            </p:txEl>
                                          </p:spTgt>
                                        </p:tgtEl>
                                        <p:attrNameLst>
                                          <p:attrName>style.visibility</p:attrName>
                                        </p:attrNameLst>
                                      </p:cBhvr>
                                      <p:to>
                                        <p:strVal val="visible"/>
                                      </p:to>
                                    </p:set>
                                    <p:animEffect transition="in" filter="fade">
                                      <p:cBhvr>
                                        <p:cTn id="31" dur="1000"/>
                                        <p:tgtEl>
                                          <p:spTgt spid="4637">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37">
                                            <p:txEl>
                                              <p:pRg st="8" end="8"/>
                                            </p:txEl>
                                          </p:spTgt>
                                        </p:tgtEl>
                                        <p:attrNameLst>
                                          <p:attrName>style.visibility</p:attrName>
                                        </p:attrNameLst>
                                      </p:cBhvr>
                                      <p:to>
                                        <p:strVal val="visible"/>
                                      </p:to>
                                    </p:set>
                                    <p:animEffect transition="in" filter="fade">
                                      <p:cBhvr>
                                        <p:cTn id="34" dur="1000"/>
                                        <p:tgtEl>
                                          <p:spTgt spid="463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7" grpId="0" build="allAtOnce"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2" name="Shape 4642"/>
          <p:cNvSpPr>
            <a:spLocks noGrp="1"/>
          </p:cNvSpPr>
          <p:nvPr>
            <p:ph type="title"/>
          </p:nvPr>
        </p:nvSpPr>
        <p:spPr>
          <a:prstGeom prst="rect">
            <a:avLst/>
          </a:prstGeom>
        </p:spPr>
        <p:txBody>
          <a:bodyPr>
            <a:normAutofit fontScale="90000"/>
          </a:bodyPr>
          <a:lstStyle>
            <a:lvl1pPr algn="ctr">
              <a:defRPr sz="4800"/>
            </a:lvl1pPr>
          </a:lstStyle>
          <a:p>
            <a:pPr algn="l"/>
            <a:r>
              <a:t>Cleanup</a:t>
            </a:r>
          </a:p>
        </p:txBody>
      </p:sp>
      <p:sp>
        <p:nvSpPr>
          <p:cNvPr id="5" name="Shape 4643"/>
          <p:cNvSpPr>
            <a:spLocks noGrp="1"/>
          </p:cNvSpPr>
          <p:nvPr>
            <p:ph type="body" idx="1"/>
          </p:nvPr>
        </p:nvSpPr>
        <p:spPr>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a:solidFill>
                  <a:srgbClr val="54585B"/>
                </a:solidFill>
                <a:latin typeface="Arial"/>
                <a:ea typeface="Arial"/>
                <a:cs typeface="Arial"/>
                <a:sym typeface="Arial"/>
              </a:defRPr>
            </a:pPr>
            <a:r>
              <a:rPr sz="2400" dirty="0">
                <a:latin typeface="Menlo"/>
              </a:rPr>
              <a:t>$ exit</a:t>
            </a:r>
          </a:p>
          <a:p>
            <a:pPr>
              <a:defRPr>
                <a:solidFill>
                  <a:srgbClr val="54585B"/>
                </a:solidFill>
                <a:latin typeface="Arial"/>
                <a:ea typeface="Arial"/>
                <a:cs typeface="Arial"/>
                <a:sym typeface="Arial"/>
              </a:defRPr>
            </a:pPr>
            <a:endParaRPr sz="2400" dirty="0">
              <a:latin typeface="Menlo"/>
            </a:endParaRPr>
          </a:p>
          <a:p>
            <a:pPr>
              <a:defRPr>
                <a:solidFill>
                  <a:srgbClr val="54585B"/>
                </a:solidFill>
                <a:latin typeface="Arial"/>
                <a:ea typeface="Arial"/>
                <a:cs typeface="Arial"/>
                <a:sym typeface="Arial"/>
              </a:defRPr>
            </a:pPr>
            <a:r>
              <a:rPr sz="2400" dirty="0">
                <a:latin typeface="Menlo"/>
              </a:rPr>
              <a:t>$ vagrant halt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5" name="Shape 4645"/>
          <p:cNvSpPr>
            <a:spLocks noGrp="1"/>
          </p:cNvSpPr>
          <p:nvPr>
            <p:ph type="title"/>
          </p:nvPr>
        </p:nvSpPr>
        <p:spPr>
          <a:xfrm>
            <a:off x="902368" y="2873694"/>
            <a:ext cx="10464801" cy="2111103"/>
          </a:xfrm>
          <a:prstGeom prst="rect">
            <a:avLst/>
          </a:prstGeom>
        </p:spPr>
        <p:txBody>
          <a:bodyPr/>
          <a:lstStyle/>
          <a:p>
            <a:pPr algn="ctr" defTabSz="859536">
              <a:defRPr sz="2350"/>
            </a:pPr>
            <a:r>
              <a:rPr dirty="0"/>
              <a:t>Pipeline with Docker</a:t>
            </a:r>
            <a:br>
              <a:rPr dirty="0"/>
            </a:br>
            <a:r>
              <a:rPr sz="2632" dirty="0"/>
              <a:t>Day 3</a:t>
            </a:r>
            <a:br>
              <a:rPr sz="2632" dirty="0"/>
            </a:br>
            <a:endParaRPr sz="3008" dirty="0"/>
          </a:p>
          <a:p>
            <a:pPr algn="ctr" defTabSz="859536">
              <a:defRPr sz="4041"/>
            </a:pPr>
            <a:r>
              <a:rPr b="1" dirty="0"/>
              <a:t>Review</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7" name="Shape 4647"/>
          <p:cNvSpPr>
            <a:spLocks noGrp="1"/>
          </p:cNvSpPr>
          <p:nvPr>
            <p:ph type="title"/>
          </p:nvPr>
        </p:nvSpPr>
        <p:spPr>
          <a:xfrm>
            <a:off x="798781" y="833967"/>
            <a:ext cx="10970004" cy="836099"/>
          </a:xfrm>
          <a:prstGeom prst="rect">
            <a:avLst/>
          </a:prstGeom>
          <a:solidFill>
            <a:schemeClr val="accent5">
              <a:lumMod val="20000"/>
              <a:lumOff val="80000"/>
            </a:schemeClr>
          </a:solidFill>
        </p:spPr>
        <p:txBody>
          <a:bodyPr>
            <a:normAutofit/>
          </a:bodyPr>
          <a:lstStyle>
            <a:lvl1pPr defTabSz="530351">
              <a:defRPr sz="2088"/>
            </a:lvl1pPr>
          </a:lstStyle>
          <a:p>
            <a:pPr algn="ctr"/>
            <a:r>
              <a:rPr sz="3600" b="1" dirty="0" smtClean="0"/>
              <a:t>Day </a:t>
            </a:r>
            <a:r>
              <a:rPr sz="3600" b="1" dirty="0"/>
              <a:t>3 </a:t>
            </a:r>
            <a:r>
              <a:rPr lang="en-US" sz="3600" b="1" dirty="0" smtClean="0"/>
              <a:t>Review</a:t>
            </a:r>
            <a:endParaRPr sz="3600" b="1" dirty="0"/>
          </a:p>
        </p:txBody>
      </p:sp>
      <p:sp>
        <p:nvSpPr>
          <p:cNvPr id="4648" name="Shape 4648"/>
          <p:cNvSpPr/>
          <p:nvPr/>
        </p:nvSpPr>
        <p:spPr>
          <a:xfrm>
            <a:off x="2592618" y="2463633"/>
            <a:ext cx="7401381" cy="221707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180473" indent="-180473">
              <a:lnSpc>
                <a:spcPct val="150000"/>
              </a:lnSpc>
              <a:buSzPct val="100000"/>
              <a:buChar char="•"/>
              <a:defRPr sz="3300"/>
            </a:pPr>
            <a:r>
              <a:rPr sz="3200" dirty="0">
                <a:latin typeface="PT Sans"/>
              </a:rPr>
              <a:t>Defined the project steps</a:t>
            </a:r>
          </a:p>
          <a:p>
            <a:pPr marL="180473" indent="-180473">
              <a:lnSpc>
                <a:spcPct val="150000"/>
              </a:lnSpc>
              <a:buSzPct val="100000"/>
              <a:buChar char="•"/>
              <a:defRPr sz="3300"/>
            </a:pPr>
            <a:r>
              <a:rPr sz="3200" dirty="0">
                <a:latin typeface="PT Sans"/>
              </a:rPr>
              <a:t>Created a new Pipeline job</a:t>
            </a:r>
          </a:p>
          <a:p>
            <a:pPr marL="180473" indent="-180473">
              <a:lnSpc>
                <a:spcPct val="150000"/>
              </a:lnSpc>
              <a:buSzPct val="100000"/>
              <a:buChar char="•"/>
              <a:defRPr sz="3300"/>
            </a:pPr>
            <a:r>
              <a:rPr sz="3200" dirty="0">
                <a:latin typeface="PT Sans"/>
              </a:rPr>
              <a:t>Defined pre-deployment tests and build</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48">
                                            <p:bg/>
                                          </p:spTgt>
                                        </p:tgtEl>
                                        <p:attrNameLst>
                                          <p:attrName>style.visibility</p:attrName>
                                        </p:attrNameLst>
                                      </p:cBhvr>
                                      <p:to>
                                        <p:strVal val="visible"/>
                                      </p:to>
                                    </p:set>
                                    <p:animEffect transition="in" filter="fade">
                                      <p:cBhvr>
                                        <p:cTn id="7" dur="1000"/>
                                        <p:tgtEl>
                                          <p:spTgt spid="4648">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48">
                                            <p:txEl>
                                              <p:pRg st="0" end="0"/>
                                            </p:txEl>
                                          </p:spTgt>
                                        </p:tgtEl>
                                        <p:attrNameLst>
                                          <p:attrName>style.visibility</p:attrName>
                                        </p:attrNameLst>
                                      </p:cBhvr>
                                      <p:to>
                                        <p:strVal val="visible"/>
                                      </p:to>
                                    </p:set>
                                    <p:animEffect transition="in" filter="fade">
                                      <p:cBhvr>
                                        <p:cTn id="12" dur="1000"/>
                                        <p:tgtEl>
                                          <p:spTgt spid="464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48">
                                            <p:txEl>
                                              <p:pRg st="1" end="1"/>
                                            </p:txEl>
                                          </p:spTgt>
                                        </p:tgtEl>
                                        <p:attrNameLst>
                                          <p:attrName>style.visibility</p:attrName>
                                        </p:attrNameLst>
                                      </p:cBhvr>
                                      <p:to>
                                        <p:strVal val="visible"/>
                                      </p:to>
                                    </p:set>
                                    <p:animEffect transition="in" filter="fade">
                                      <p:cBhvr>
                                        <p:cTn id="17" dur="1000"/>
                                        <p:tgtEl>
                                          <p:spTgt spid="464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648">
                                            <p:txEl>
                                              <p:pRg st="2" end="2"/>
                                            </p:txEl>
                                          </p:spTgt>
                                        </p:tgtEl>
                                        <p:attrNameLst>
                                          <p:attrName>style.visibility</p:attrName>
                                        </p:attrNameLst>
                                      </p:cBhvr>
                                      <p:to>
                                        <p:strVal val="visible"/>
                                      </p:to>
                                    </p:set>
                                    <p:animEffect transition="in" filter="fade">
                                      <p:cBhvr>
                                        <p:cTn id="22" dur="1000"/>
                                        <p:tgtEl>
                                          <p:spTgt spid="464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48" grpId="0" uiExpand="1" build="p"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2" name="Shape 4652"/>
          <p:cNvSpPr>
            <a:spLocks noGrp="1"/>
          </p:cNvSpPr>
          <p:nvPr>
            <p:ph type="title"/>
          </p:nvPr>
        </p:nvSpPr>
        <p:spPr>
          <a:xfrm>
            <a:off x="902368" y="2873694"/>
            <a:ext cx="10464801" cy="2111103"/>
          </a:xfrm>
          <a:prstGeom prst="rect">
            <a:avLst/>
          </a:prstGeom>
        </p:spPr>
        <p:txBody>
          <a:bodyPr/>
          <a:lstStyle/>
          <a:p>
            <a:pPr algn="ctr" defTabSz="859536">
              <a:defRPr sz="2350"/>
            </a:pPr>
            <a:r>
              <a:rPr dirty="0"/>
              <a:t>Pipeline with Docker</a:t>
            </a:r>
            <a:br>
              <a:rPr dirty="0"/>
            </a:br>
            <a:r>
              <a:rPr sz="2632" dirty="0"/>
              <a:t>Day 3</a:t>
            </a:r>
            <a:br>
              <a:rPr sz="2632" dirty="0"/>
            </a:br>
            <a:endParaRPr sz="3008" dirty="0"/>
          </a:p>
          <a:p>
            <a:pPr algn="ctr" defTabSz="859536">
              <a:defRPr sz="4041"/>
            </a:pPr>
            <a:r>
              <a:rPr b="1" dirty="0"/>
              <a:t>Exercise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4" name="Shape 4654"/>
          <p:cNvSpPr>
            <a:spLocks noGrp="1"/>
          </p:cNvSpPr>
          <p:nvPr>
            <p:ph type="title"/>
          </p:nvPr>
        </p:nvSpPr>
        <p:spPr>
          <a:xfrm>
            <a:off x="1082957" y="868257"/>
            <a:ext cx="9649813" cy="836099"/>
          </a:xfrm>
          <a:prstGeom prst="rect">
            <a:avLst/>
          </a:prstGeom>
          <a:solidFill>
            <a:schemeClr val="accent5">
              <a:lumMod val="20000"/>
              <a:lumOff val="80000"/>
            </a:schemeClr>
          </a:solidFill>
        </p:spPr>
        <p:txBody>
          <a:bodyPr/>
          <a:lstStyle/>
          <a:p>
            <a:pPr algn="ctr"/>
            <a:r>
              <a:rPr b="1" dirty="0"/>
              <a:t>Day 3 – Exercise </a:t>
            </a:r>
          </a:p>
        </p:txBody>
      </p:sp>
      <p:sp>
        <p:nvSpPr>
          <p:cNvPr id="4655" name="Shape 4655"/>
          <p:cNvSpPr/>
          <p:nvPr/>
        </p:nvSpPr>
        <p:spPr>
          <a:xfrm>
            <a:off x="1332354" y="1790497"/>
            <a:ext cx="9754168" cy="443306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180473" indent="-180473">
              <a:lnSpc>
                <a:spcPct val="150000"/>
              </a:lnSpc>
              <a:buSzPct val="100000"/>
              <a:buChar char="•"/>
              <a:defRPr sz="3200"/>
            </a:pPr>
            <a:r>
              <a:rPr lang="en-US" dirty="0" smtClean="0">
                <a:latin typeface="PT Sans"/>
              </a:rPr>
              <a:t> </a:t>
            </a:r>
            <a:r>
              <a:rPr dirty="0" smtClean="0">
                <a:latin typeface="PT Sans"/>
              </a:rPr>
              <a:t>Pick </a:t>
            </a:r>
            <a:r>
              <a:rPr dirty="0">
                <a:latin typeface="PT Sans"/>
              </a:rPr>
              <a:t>one of the simple project you worked on recently. Preferably the same one you "</a:t>
            </a:r>
            <a:r>
              <a:rPr dirty="0" err="1">
                <a:latin typeface="PT Sans"/>
              </a:rPr>
              <a:t>dockerized</a:t>
            </a:r>
            <a:r>
              <a:rPr dirty="0">
                <a:latin typeface="PT Sans"/>
              </a:rPr>
              <a:t>" yesterday.</a:t>
            </a:r>
          </a:p>
          <a:p>
            <a:pPr marL="180473" indent="-180473">
              <a:lnSpc>
                <a:spcPct val="150000"/>
              </a:lnSpc>
              <a:buSzPct val="100000"/>
              <a:buChar char="•"/>
              <a:defRPr sz="3200"/>
            </a:pPr>
            <a:r>
              <a:rPr lang="en-US" dirty="0" smtClean="0">
                <a:latin typeface="PT Sans"/>
              </a:rPr>
              <a:t> </a:t>
            </a:r>
            <a:r>
              <a:rPr dirty="0" smtClean="0">
                <a:latin typeface="PT Sans"/>
              </a:rPr>
              <a:t>Create </a:t>
            </a:r>
            <a:r>
              <a:rPr dirty="0">
                <a:latin typeface="PT Sans"/>
              </a:rPr>
              <a:t>the Jenkins pipeline job that will perform all the steps we practiced using your containers</a:t>
            </a:r>
          </a:p>
          <a:p>
            <a:pPr marL="180473" indent="-180473">
              <a:lnSpc>
                <a:spcPct val="150000"/>
              </a:lnSpc>
              <a:buSzPct val="100000"/>
              <a:buChar char="•"/>
              <a:defRPr sz="3200"/>
            </a:pPr>
            <a:r>
              <a:rPr lang="en-US" dirty="0" smtClean="0">
                <a:latin typeface="PT Sans"/>
              </a:rPr>
              <a:t> </a:t>
            </a:r>
            <a:r>
              <a:rPr dirty="0" smtClean="0">
                <a:latin typeface="PT Sans"/>
              </a:rPr>
              <a:t>Send </a:t>
            </a:r>
            <a:r>
              <a:rPr dirty="0">
                <a:latin typeface="PT Sans"/>
              </a:rPr>
              <a:t>results to </a:t>
            </a:r>
            <a:r>
              <a:rPr u="sng" dirty="0">
                <a:solidFill>
                  <a:srgbClr val="0000FF"/>
                </a:solidFill>
                <a:uFill>
                  <a:solidFill>
                    <a:srgbClr val="0000FF"/>
                  </a:solidFill>
                </a:uFill>
                <a:latin typeface="PT Sans"/>
                <a:hlinkClick r:id="rId3"/>
              </a:rPr>
              <a:t>vfarcic@cloudbees.com</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55">
                                            <p:bg/>
                                          </p:spTgt>
                                        </p:tgtEl>
                                        <p:attrNameLst>
                                          <p:attrName>style.visibility</p:attrName>
                                        </p:attrNameLst>
                                      </p:cBhvr>
                                      <p:to>
                                        <p:strVal val="visible"/>
                                      </p:to>
                                    </p:set>
                                    <p:animEffect transition="in" filter="fade">
                                      <p:cBhvr>
                                        <p:cTn id="7" dur="1000"/>
                                        <p:tgtEl>
                                          <p:spTgt spid="4655">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55">
                                            <p:txEl>
                                              <p:pRg st="0" end="0"/>
                                            </p:txEl>
                                          </p:spTgt>
                                        </p:tgtEl>
                                        <p:attrNameLst>
                                          <p:attrName>style.visibility</p:attrName>
                                        </p:attrNameLst>
                                      </p:cBhvr>
                                      <p:to>
                                        <p:strVal val="visible"/>
                                      </p:to>
                                    </p:set>
                                    <p:animEffect transition="in" filter="fade">
                                      <p:cBhvr>
                                        <p:cTn id="12" dur="1000"/>
                                        <p:tgtEl>
                                          <p:spTgt spid="465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55">
                                            <p:txEl>
                                              <p:pRg st="1" end="1"/>
                                            </p:txEl>
                                          </p:spTgt>
                                        </p:tgtEl>
                                        <p:attrNameLst>
                                          <p:attrName>style.visibility</p:attrName>
                                        </p:attrNameLst>
                                      </p:cBhvr>
                                      <p:to>
                                        <p:strVal val="visible"/>
                                      </p:to>
                                    </p:set>
                                    <p:animEffect transition="in" filter="fade">
                                      <p:cBhvr>
                                        <p:cTn id="17" dur="1000"/>
                                        <p:tgtEl>
                                          <p:spTgt spid="465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655">
                                            <p:txEl>
                                              <p:pRg st="2" end="2"/>
                                            </p:txEl>
                                          </p:spTgt>
                                        </p:tgtEl>
                                        <p:attrNameLst>
                                          <p:attrName>style.visibility</p:attrName>
                                        </p:attrNameLst>
                                      </p:cBhvr>
                                      <p:to>
                                        <p:strVal val="visible"/>
                                      </p:to>
                                    </p:set>
                                    <p:animEffect transition="in" filter="fade">
                                      <p:cBhvr>
                                        <p:cTn id="22" dur="1000"/>
                                        <p:tgtEl>
                                          <p:spTgt spid="46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5" grpId="0" uiExpand="1" build="p"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 name="Shape 4659"/>
          <p:cNvSpPr>
            <a:spLocks noGrp="1"/>
          </p:cNvSpPr>
          <p:nvPr>
            <p:ph type="title"/>
          </p:nvPr>
        </p:nvSpPr>
        <p:spPr>
          <a:prstGeom prst="rect">
            <a:avLst/>
          </a:prstGeom>
        </p:spPr>
        <p:txBody>
          <a:bodyPr>
            <a:normAutofit fontScale="90000"/>
          </a:bodyPr>
          <a:lstStyle>
            <a:lvl1pPr algn="ctr">
              <a:defRPr sz="4800"/>
            </a:lvl1pPr>
          </a:lstStyle>
          <a:p>
            <a:pPr algn="l"/>
            <a:r>
              <a:rPr b="1" dirty="0"/>
              <a:t>Cleanup</a:t>
            </a:r>
          </a:p>
        </p:txBody>
      </p:sp>
      <p:sp>
        <p:nvSpPr>
          <p:cNvPr id="5" name="Shape 4660"/>
          <p:cNvSpPr>
            <a:spLocks noGrp="1"/>
          </p:cNvSpPr>
          <p:nvPr>
            <p:ph type="body" idx="1"/>
          </p:nvPr>
        </p:nvSpPr>
        <p:spPr>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4400">
                <a:solidFill>
                  <a:srgbClr val="54585B"/>
                </a:solidFill>
                <a:latin typeface="Arial"/>
                <a:ea typeface="Arial"/>
                <a:cs typeface="Arial"/>
                <a:sym typeface="Arial"/>
              </a:defRPr>
            </a:lvl1pPr>
          </a:lstStyle>
          <a:p>
            <a:r>
              <a:rPr sz="2400" dirty="0">
                <a:latin typeface="Menlo"/>
              </a:rPr>
              <a:t>$ vagrant halt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6" name="Shape 4296"/>
          <p:cNvSpPr>
            <a:spLocks noGrp="1"/>
          </p:cNvSpPr>
          <p:nvPr>
            <p:ph type="title"/>
          </p:nvPr>
        </p:nvSpPr>
        <p:spPr>
          <a:prstGeom prst="rect">
            <a:avLst/>
          </a:prstGeom>
        </p:spPr>
        <p:txBody>
          <a:bodyPr/>
          <a:lstStyle/>
          <a:p>
            <a:r>
              <a:rPr b="1" dirty="0"/>
              <a:t>What is CD </a:t>
            </a:r>
            <a:r>
              <a:rPr b="1" dirty="0" smtClean="0"/>
              <a:t>Pipeline</a:t>
            </a:r>
            <a:r>
              <a:rPr lang="en-US" b="1" dirty="0"/>
              <a:t>?</a:t>
            </a:r>
            <a:endParaRPr b="1" dirty="0"/>
          </a:p>
        </p:txBody>
      </p:sp>
      <p:sp>
        <p:nvSpPr>
          <p:cNvPr id="4297" name="Shape 4297"/>
          <p:cNvSpPr>
            <a:spLocks noGrp="1"/>
          </p:cNvSpPr>
          <p:nvPr>
            <p:ph type="body" idx="1"/>
          </p:nvPr>
        </p:nvSpPr>
        <p:spPr>
          <a:prstGeom prst="rect">
            <a:avLst/>
          </a:prstGeom>
        </p:spPr>
        <p:txBody>
          <a:bodyPr>
            <a:normAutofit/>
          </a:bodyPr>
          <a:lstStyle/>
          <a:p>
            <a:r>
              <a:rPr sz="3200" dirty="0"/>
              <a:t>CD is about setting a “pipeline”, from SCM commit to deployed application</a:t>
            </a:r>
          </a:p>
          <a:p>
            <a:endParaRPr sz="3200" dirty="0"/>
          </a:p>
          <a:p>
            <a:endParaRPr sz="3200" dirty="0"/>
          </a:p>
          <a:p>
            <a:endParaRPr sz="3200" dirty="0"/>
          </a:p>
          <a:p>
            <a:endParaRPr sz="3200" dirty="0"/>
          </a:p>
          <a:p>
            <a:endParaRPr sz="3200" dirty="0"/>
          </a:p>
          <a:p>
            <a:r>
              <a:rPr sz="3200" dirty="0"/>
              <a:t>Jenkins can chain jobs this way, but ...</a:t>
            </a:r>
          </a:p>
        </p:txBody>
      </p:sp>
      <p:grpSp>
        <p:nvGrpSpPr>
          <p:cNvPr id="4300" name="Group 4300"/>
          <p:cNvGrpSpPr/>
          <p:nvPr/>
        </p:nvGrpSpPr>
        <p:grpSpPr>
          <a:xfrm>
            <a:off x="2312523" y="2863947"/>
            <a:ext cx="2362203" cy="571506"/>
            <a:chOff x="0" y="-1"/>
            <a:chExt cx="2362202" cy="571504"/>
          </a:xfrm>
        </p:grpSpPr>
        <p:sp>
          <p:nvSpPr>
            <p:cNvPr id="4298" name="Shape 4298"/>
            <p:cNvSpPr/>
            <p:nvPr/>
          </p:nvSpPr>
          <p:spPr>
            <a:xfrm>
              <a:off x="0" y="-2"/>
              <a:ext cx="2362203" cy="571505"/>
            </a:xfrm>
            <a:prstGeom prst="rect">
              <a:avLst/>
            </a:prstGeom>
            <a:gradFill flip="none" rotWithShape="1">
              <a:gsLst>
                <a:gs pos="0">
                  <a:srgbClr val="262626"/>
                </a:gs>
                <a:gs pos="100000">
                  <a:srgbClr val="C6C6C6"/>
                </a:gs>
              </a:gsLst>
              <a:lin ang="16200037" scaled="0"/>
            </a:gradFill>
            <a:ln w="9525" cap="flat">
              <a:solidFill>
                <a:srgbClr val="252525"/>
              </a:solidFill>
              <a:prstDash val="solid"/>
              <a:round/>
            </a:ln>
            <a:effectLst/>
          </p:spPr>
          <p:txBody>
            <a:bodyPr wrap="square" lIns="45718" tIns="45718" rIns="45718" bIns="45718" numCol="1" anchor="ctr">
              <a:noAutofit/>
            </a:bodyPr>
            <a:lstStyle/>
            <a:p>
              <a:pPr algn="ctr">
                <a:defRPr>
                  <a:solidFill>
                    <a:srgbClr val="54585B"/>
                  </a:solidFill>
                  <a:latin typeface="Arial"/>
                  <a:ea typeface="Arial"/>
                  <a:cs typeface="Arial"/>
                  <a:sym typeface="Arial"/>
                </a:defRPr>
              </a:pPr>
              <a:endParaRPr/>
            </a:p>
          </p:txBody>
        </p:sp>
        <p:sp>
          <p:nvSpPr>
            <p:cNvPr id="4299" name="Shape 4299"/>
            <p:cNvSpPr/>
            <p:nvPr/>
          </p:nvSpPr>
          <p:spPr>
            <a:xfrm>
              <a:off x="0" y="106680"/>
              <a:ext cx="2362203" cy="358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defRPr>
              </a:lvl1pPr>
            </a:lstStyle>
            <a:p>
              <a:r>
                <a:t>Build</a:t>
              </a:r>
            </a:p>
          </p:txBody>
        </p:sp>
      </p:grpSp>
      <p:grpSp>
        <p:nvGrpSpPr>
          <p:cNvPr id="4303" name="Group 4303"/>
          <p:cNvGrpSpPr/>
          <p:nvPr/>
        </p:nvGrpSpPr>
        <p:grpSpPr>
          <a:xfrm>
            <a:off x="5055725" y="2863947"/>
            <a:ext cx="2362204" cy="571506"/>
            <a:chOff x="0" y="-1"/>
            <a:chExt cx="2362202" cy="571504"/>
          </a:xfrm>
        </p:grpSpPr>
        <p:sp>
          <p:nvSpPr>
            <p:cNvPr id="4301" name="Shape 4301"/>
            <p:cNvSpPr/>
            <p:nvPr/>
          </p:nvSpPr>
          <p:spPr>
            <a:xfrm>
              <a:off x="0" y="-2"/>
              <a:ext cx="2362203" cy="571505"/>
            </a:xfrm>
            <a:prstGeom prst="rect">
              <a:avLst/>
            </a:prstGeom>
            <a:gradFill flip="none" rotWithShape="1">
              <a:gsLst>
                <a:gs pos="0">
                  <a:srgbClr val="262626"/>
                </a:gs>
                <a:gs pos="100000">
                  <a:srgbClr val="C6C6C6"/>
                </a:gs>
              </a:gsLst>
              <a:lin ang="16200037" scaled="0"/>
            </a:gradFill>
            <a:ln w="9525" cap="flat">
              <a:solidFill>
                <a:srgbClr val="252525"/>
              </a:solidFill>
              <a:prstDash val="solid"/>
              <a:round/>
            </a:ln>
            <a:effectLst/>
          </p:spPr>
          <p:txBody>
            <a:bodyPr wrap="square" lIns="45718" tIns="45718" rIns="45718" bIns="45718" numCol="1" anchor="ctr">
              <a:noAutofit/>
            </a:bodyPr>
            <a:lstStyle/>
            <a:p>
              <a:pPr algn="ctr">
                <a:defRPr>
                  <a:solidFill>
                    <a:srgbClr val="54585B"/>
                  </a:solidFill>
                  <a:latin typeface="Arial"/>
                  <a:ea typeface="Arial"/>
                  <a:cs typeface="Arial"/>
                  <a:sym typeface="Arial"/>
                </a:defRPr>
              </a:pPr>
              <a:endParaRPr/>
            </a:p>
          </p:txBody>
        </p:sp>
        <p:sp>
          <p:nvSpPr>
            <p:cNvPr id="4302" name="Shape 4302"/>
            <p:cNvSpPr/>
            <p:nvPr/>
          </p:nvSpPr>
          <p:spPr>
            <a:xfrm>
              <a:off x="0" y="106680"/>
              <a:ext cx="2362203" cy="358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defRPr>
              </a:lvl1pPr>
            </a:lstStyle>
            <a:p>
              <a:r>
                <a:t>Test</a:t>
              </a:r>
            </a:p>
          </p:txBody>
        </p:sp>
      </p:grpSp>
      <p:grpSp>
        <p:nvGrpSpPr>
          <p:cNvPr id="4306" name="Group 4306"/>
          <p:cNvGrpSpPr/>
          <p:nvPr/>
        </p:nvGrpSpPr>
        <p:grpSpPr>
          <a:xfrm>
            <a:off x="7798923" y="2863947"/>
            <a:ext cx="2362204" cy="571506"/>
            <a:chOff x="0" y="-1"/>
            <a:chExt cx="2362202" cy="571504"/>
          </a:xfrm>
        </p:grpSpPr>
        <p:sp>
          <p:nvSpPr>
            <p:cNvPr id="4304" name="Shape 4304"/>
            <p:cNvSpPr/>
            <p:nvPr/>
          </p:nvSpPr>
          <p:spPr>
            <a:xfrm>
              <a:off x="0" y="-2"/>
              <a:ext cx="2362203" cy="571505"/>
            </a:xfrm>
            <a:prstGeom prst="rect">
              <a:avLst/>
            </a:prstGeom>
            <a:gradFill flip="none" rotWithShape="1">
              <a:gsLst>
                <a:gs pos="0">
                  <a:srgbClr val="262626"/>
                </a:gs>
                <a:gs pos="100000">
                  <a:srgbClr val="C6C6C6"/>
                </a:gs>
              </a:gsLst>
              <a:lin ang="16200037" scaled="0"/>
            </a:gradFill>
            <a:ln w="9525" cap="flat">
              <a:solidFill>
                <a:srgbClr val="252525"/>
              </a:solidFill>
              <a:prstDash val="solid"/>
              <a:round/>
            </a:ln>
            <a:effectLst/>
          </p:spPr>
          <p:txBody>
            <a:bodyPr wrap="square" lIns="45718" tIns="45718" rIns="45718" bIns="45718" numCol="1" anchor="ctr">
              <a:noAutofit/>
            </a:bodyPr>
            <a:lstStyle/>
            <a:p>
              <a:pPr algn="ctr">
                <a:defRPr>
                  <a:solidFill>
                    <a:srgbClr val="54585B"/>
                  </a:solidFill>
                  <a:latin typeface="Arial"/>
                  <a:ea typeface="Arial"/>
                  <a:cs typeface="Arial"/>
                  <a:sym typeface="Arial"/>
                </a:defRPr>
              </a:pPr>
              <a:endParaRPr/>
            </a:p>
          </p:txBody>
        </p:sp>
        <p:sp>
          <p:nvSpPr>
            <p:cNvPr id="4305" name="Shape 4305"/>
            <p:cNvSpPr/>
            <p:nvPr/>
          </p:nvSpPr>
          <p:spPr>
            <a:xfrm>
              <a:off x="0" y="106680"/>
              <a:ext cx="2362203" cy="358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defRPr>
              </a:lvl1pPr>
            </a:lstStyle>
            <a:p>
              <a:r>
                <a:t>Deploy</a:t>
              </a:r>
            </a:p>
          </p:txBody>
        </p:sp>
      </p:grpSp>
      <p:sp>
        <p:nvSpPr>
          <p:cNvPr id="4307" name="Shape 4307"/>
          <p:cNvSpPr/>
          <p:nvPr/>
        </p:nvSpPr>
        <p:spPr>
          <a:xfrm>
            <a:off x="4679486" y="3149699"/>
            <a:ext cx="371478" cy="2"/>
          </a:xfrm>
          <a:prstGeom prst="line">
            <a:avLst/>
          </a:prstGeom>
          <a:ln w="25400">
            <a:solidFill>
              <a:srgbClr val="262626"/>
            </a:solidFill>
            <a:tailEnd type="stealth"/>
          </a:ln>
        </p:spPr>
        <p:txBody>
          <a:bodyPr lIns="45718" tIns="45718" rIns="45718" bIns="45718"/>
          <a:lstStyle/>
          <a:p>
            <a:endParaRPr/>
          </a:p>
        </p:txBody>
      </p:sp>
      <p:sp>
        <p:nvSpPr>
          <p:cNvPr id="4308" name="Shape 4308"/>
          <p:cNvSpPr/>
          <p:nvPr/>
        </p:nvSpPr>
        <p:spPr>
          <a:xfrm>
            <a:off x="7422687" y="3149699"/>
            <a:ext cx="371478" cy="2"/>
          </a:xfrm>
          <a:prstGeom prst="line">
            <a:avLst/>
          </a:prstGeom>
          <a:ln w="25400">
            <a:solidFill>
              <a:srgbClr val="262626"/>
            </a:solidFill>
            <a:tailEnd type="stealth"/>
          </a:ln>
        </p:spPr>
        <p:txBody>
          <a:bodyPr lIns="45718" tIns="45718" rIns="45718" bIns="45718"/>
          <a:lstStyle/>
          <a:p>
            <a:endParaRPr/>
          </a:p>
        </p:txBody>
      </p:sp>
      <p:sp>
        <p:nvSpPr>
          <p:cNvPr id="15" name="Rectangle 14">
            <a:hlinkClick r:id="rId3" action="ppaction://hlinksldjump"/>
          </p:cNvPr>
          <p:cNvSpPr/>
          <p:nvPr/>
        </p:nvSpPr>
        <p:spPr>
          <a:xfrm>
            <a:off x="10049461" y="0"/>
            <a:ext cx="2005905" cy="578069"/>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4" name="Shape 4664"/>
          <p:cNvSpPr>
            <a:spLocks noGrp="1"/>
          </p:cNvSpPr>
          <p:nvPr>
            <p:ph type="title"/>
          </p:nvPr>
        </p:nvSpPr>
        <p:spPr>
          <a:xfrm>
            <a:off x="914400" y="2127736"/>
            <a:ext cx="10464801" cy="3009748"/>
          </a:xfrm>
          <a:prstGeom prst="rect">
            <a:avLst/>
          </a:prstGeom>
        </p:spPr>
        <p:txBody>
          <a:bodyPr/>
          <a:lstStyle/>
          <a:p>
            <a:pPr algn="ctr">
              <a:defRPr sz="2500"/>
            </a:pPr>
            <a:r>
              <a:rPr dirty="0"/>
              <a:t>Pipeline with Docker</a:t>
            </a:r>
            <a:br>
              <a:rPr dirty="0"/>
            </a:br>
            <a:r>
              <a:rPr sz="2800" dirty="0"/>
              <a:t>Day 4</a:t>
            </a:r>
            <a:br>
              <a:rPr sz="2800" dirty="0"/>
            </a:br>
            <a:endParaRPr sz="3200" dirty="0"/>
          </a:p>
          <a:p>
            <a:pPr algn="ctr">
              <a:defRPr sz="4300"/>
            </a:pPr>
            <a:r>
              <a:rPr b="1" dirty="0"/>
              <a:t>The Project</a:t>
            </a:r>
            <a:br>
              <a:rPr b="1" dirty="0"/>
            </a:br>
            <a:r>
              <a:rPr b="1" dirty="0"/>
              <a:t>Part 2</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9" name="Shape 4279"/>
          <p:cNvSpPr>
            <a:spLocks noGrp="1"/>
          </p:cNvSpPr>
          <p:nvPr>
            <p:ph type="title"/>
          </p:nvPr>
        </p:nvSpPr>
        <p:spPr>
          <a:prstGeom prst="rect">
            <a:avLst/>
          </a:prstGeom>
          <a:solidFill>
            <a:srgbClr val="DEEBF7"/>
          </a:solidFill>
        </p:spPr>
        <p:txBody>
          <a:bodyPr>
            <a:normAutofit/>
          </a:bodyPr>
          <a:lstStyle>
            <a:lvl1pPr algn="ctr" defTabSz="850391">
              <a:defRPr sz="4464" b="1"/>
            </a:lvl1pPr>
          </a:lstStyle>
          <a:p>
            <a:r>
              <a:rPr sz="4000" dirty="0">
                <a:solidFill>
                  <a:srgbClr val="C00000"/>
                </a:solidFill>
                <a:latin typeface="PT Sans"/>
              </a:rPr>
              <a:t>Day </a:t>
            </a:r>
            <a:r>
              <a:rPr lang="en-US" sz="4000" dirty="0">
                <a:solidFill>
                  <a:srgbClr val="C00000"/>
                </a:solidFill>
                <a:latin typeface="PT Sans"/>
              </a:rPr>
              <a:t>4</a:t>
            </a:r>
            <a:r>
              <a:rPr sz="4000" dirty="0" smtClean="0">
                <a:solidFill>
                  <a:srgbClr val="C00000"/>
                </a:solidFill>
                <a:latin typeface="PT Sans"/>
              </a:rPr>
              <a:t> </a:t>
            </a:r>
            <a:r>
              <a:rPr sz="4000" dirty="0">
                <a:solidFill>
                  <a:srgbClr val="C00000"/>
                </a:solidFill>
                <a:latin typeface="PT Sans"/>
              </a:rPr>
              <a:t>-- Timing</a:t>
            </a:r>
          </a:p>
        </p:txBody>
      </p:sp>
      <p:graphicFrame>
        <p:nvGraphicFramePr>
          <p:cNvPr id="4280" name="Table 4280"/>
          <p:cNvGraphicFramePr/>
          <p:nvPr>
            <p:extLst>
              <p:ext uri="{D42A27DB-BD31-4B8C-83A1-F6EECF244321}">
                <p14:modId xmlns:p14="http://schemas.microsoft.com/office/powerpoint/2010/main" val="2400646004"/>
              </p:ext>
            </p:extLst>
          </p:nvPr>
        </p:nvGraphicFramePr>
        <p:xfrm>
          <a:off x="1960879" y="2081105"/>
          <a:ext cx="7608251" cy="3230880"/>
        </p:xfrm>
        <a:graphic>
          <a:graphicData uri="http://schemas.openxmlformats.org/drawingml/2006/table">
            <a:tbl>
              <a:tblPr firstRow="1">
                <a:tableStyleId>{4C3C2611-4C71-4FC5-86AE-919BDF0F9419}</a:tableStyleId>
              </a:tblPr>
              <a:tblGrid>
                <a:gridCol w="3188652">
                  <a:extLst>
                    <a:ext uri="{9D8B030D-6E8A-4147-A177-3AD203B41FA5}">
                      <a16:colId xmlns="" xmlns:a16="http://schemas.microsoft.com/office/drawing/2014/main" val="20000"/>
                    </a:ext>
                  </a:extLst>
                </a:gridCol>
                <a:gridCol w="2956560">
                  <a:extLst>
                    <a:ext uri="{9D8B030D-6E8A-4147-A177-3AD203B41FA5}">
                      <a16:colId xmlns="" xmlns:a16="http://schemas.microsoft.com/office/drawing/2014/main" val="20001"/>
                    </a:ext>
                  </a:extLst>
                </a:gridCol>
                <a:gridCol w="1463039">
                  <a:extLst>
                    <a:ext uri="{9D8B030D-6E8A-4147-A177-3AD203B41FA5}">
                      <a16:colId xmlns="" xmlns:a16="http://schemas.microsoft.com/office/drawing/2014/main" val="20002"/>
                    </a:ext>
                  </a:extLst>
                </a:gridCol>
              </a:tblGrid>
              <a:tr h="370840">
                <a:tc>
                  <a:txBody>
                    <a:bodyPr/>
                    <a:lstStyle/>
                    <a:p>
                      <a:pPr algn="l">
                        <a:defRPr sz="1800"/>
                      </a:pPr>
                      <a:r>
                        <a:rPr sz="2400" b="1">
                          <a:solidFill>
                            <a:srgbClr val="FFFFFF"/>
                          </a:solidFill>
                        </a:rPr>
                        <a:t>Topic</a:t>
                      </a:r>
                    </a:p>
                  </a:txBody>
                  <a:tcPr marL="45720" marR="45720" horzOverflow="overflow">
                    <a:lnL>
                      <a:solidFill>
                        <a:srgbClr val="A1A1A1"/>
                      </a:solidFill>
                    </a:lnL>
                    <a:lnR w="12700">
                      <a:miter lim="400000"/>
                    </a:lnR>
                    <a:lnT>
                      <a:solidFill>
                        <a:srgbClr val="A1A1A1"/>
                      </a:solidFill>
                    </a:lnT>
                    <a:lnB w="25400">
                      <a:solidFill>
                        <a:srgbClr val="FFFFFF"/>
                      </a:solidFill>
                    </a:lnB>
                    <a:solidFill>
                      <a:schemeClr val="accent3"/>
                    </a:solidFill>
                  </a:tcPr>
                </a:tc>
                <a:tc>
                  <a:txBody>
                    <a:bodyPr/>
                    <a:lstStyle/>
                    <a:p>
                      <a:pPr algn="l">
                        <a:defRPr sz="1800"/>
                      </a:pPr>
                      <a:r>
                        <a:rPr sz="2400" b="1">
                          <a:solidFill>
                            <a:srgbClr val="FFFFFF"/>
                          </a:solidFill>
                        </a:rPr>
                        <a:t>Duration</a:t>
                      </a:r>
                    </a:p>
                  </a:txBody>
                  <a:tcPr marL="45720" marR="45720" horzOverflow="overflow">
                    <a:lnL w="12700">
                      <a:miter lim="400000"/>
                    </a:lnL>
                    <a:lnR w="12700">
                      <a:miter lim="400000"/>
                    </a:lnR>
                    <a:lnT>
                      <a:solidFill>
                        <a:srgbClr val="A1A1A1"/>
                      </a:solidFill>
                    </a:lnT>
                    <a:lnB w="25400">
                      <a:solidFill>
                        <a:srgbClr val="FFFFFF"/>
                      </a:solidFill>
                    </a:lnB>
                    <a:solidFill>
                      <a:schemeClr val="accent3"/>
                    </a:solidFill>
                  </a:tcPr>
                </a:tc>
                <a:tc>
                  <a:txBody>
                    <a:bodyPr/>
                    <a:lstStyle/>
                    <a:p>
                      <a:pPr algn="l">
                        <a:defRPr sz="1800"/>
                      </a:pPr>
                      <a:r>
                        <a:rPr sz="2400" b="1">
                          <a:solidFill>
                            <a:srgbClr val="FFFFFF"/>
                          </a:solidFill>
                        </a:rPr>
                        <a:t>Time</a:t>
                      </a:r>
                    </a:p>
                  </a:txBody>
                  <a:tcPr marL="45720" marR="45720" horzOverflow="overflow">
                    <a:lnL w="12700">
                      <a:miter lim="400000"/>
                    </a:lnL>
                    <a:lnR>
                      <a:solidFill>
                        <a:srgbClr val="A1A1A1"/>
                      </a:solidFill>
                    </a:lnR>
                    <a:lnT>
                      <a:solidFill>
                        <a:srgbClr val="A1A1A1"/>
                      </a:solidFill>
                    </a:lnT>
                    <a:lnB w="25400">
                      <a:solidFill>
                        <a:srgbClr val="FFFFFF"/>
                      </a:solidFill>
                    </a:lnB>
                    <a:solidFill>
                      <a:schemeClr val="accent3"/>
                    </a:solidFill>
                  </a:tcPr>
                </a:tc>
                <a:extLst>
                  <a:ext uri="{0D108BD9-81ED-4DB2-BD59-A6C34878D82A}">
                    <a16:rowId xmlns="" xmlns:a16="http://schemas.microsoft.com/office/drawing/2014/main" val="10000"/>
                  </a:ext>
                </a:extLst>
              </a:tr>
              <a:tr h="370840">
                <a:tc>
                  <a:txBody>
                    <a:bodyPr/>
                    <a:lstStyle/>
                    <a:p>
                      <a:pPr>
                        <a:defRPr sz="1800"/>
                      </a:pPr>
                      <a:r>
                        <a:rPr lang="en-US" sz="2000" dirty="0" smtClean="0">
                          <a:solidFill>
                            <a:srgbClr val="29758C"/>
                          </a:solidFill>
                        </a:rPr>
                        <a:t>Welcome</a:t>
                      </a:r>
                      <a:endParaRPr lang="en-US" sz="2000" dirty="0">
                        <a:solidFill>
                          <a:srgbClr val="29758C"/>
                        </a:solidFill>
                      </a:endParaRPr>
                    </a:p>
                  </a:txBody>
                  <a:tcPr marL="45720" marR="45720" horzOverflow="overflow">
                    <a:lnL>
                      <a:solidFill>
                        <a:srgbClr val="A1A1A1"/>
                      </a:solidFill>
                    </a:lnL>
                    <a:lnR>
                      <a:solidFill>
                        <a:srgbClr val="A1A1A1"/>
                      </a:solidFill>
                    </a:lnR>
                    <a:lnT w="25400">
                      <a:solidFill>
                        <a:srgbClr val="FFFFFF"/>
                      </a:solidFill>
                    </a:lnT>
                    <a:lnB>
                      <a:solidFill>
                        <a:srgbClr val="A1A1A1"/>
                      </a:solidFill>
                    </a:lnB>
                    <a:solidFill>
                      <a:schemeClr val="accent3">
                        <a:alpha val="40000"/>
                      </a:schemeClr>
                    </a:solidFill>
                  </a:tcPr>
                </a:tc>
                <a:tc>
                  <a:txBody>
                    <a:bodyPr/>
                    <a:lstStyle/>
                    <a:p>
                      <a:pPr>
                        <a:defRPr sz="1800"/>
                      </a:pPr>
                      <a:r>
                        <a:rPr sz="1600" b="1">
                          <a:solidFill>
                            <a:srgbClr val="29758C"/>
                          </a:solidFill>
                        </a:rPr>
                        <a:t>???</a:t>
                      </a:r>
                    </a:p>
                  </a:txBody>
                  <a:tcPr marL="45720" marR="45720" horzOverflow="overflow">
                    <a:lnL>
                      <a:solidFill>
                        <a:srgbClr val="A1A1A1"/>
                      </a:solidFill>
                    </a:lnL>
                    <a:lnR>
                      <a:solidFill>
                        <a:srgbClr val="A1A1A1"/>
                      </a:solidFill>
                    </a:lnR>
                    <a:lnT w="25400">
                      <a:solidFill>
                        <a:srgbClr val="FFFFFF"/>
                      </a:solidFill>
                    </a:lnT>
                    <a:lnB>
                      <a:solidFill>
                        <a:srgbClr val="A1A1A1"/>
                      </a:solidFill>
                    </a:lnB>
                    <a:solidFill>
                      <a:schemeClr val="accent3">
                        <a:alpha val="40000"/>
                      </a:schemeClr>
                    </a:solidFill>
                  </a:tcPr>
                </a:tc>
                <a:tc>
                  <a:txBody>
                    <a:bodyPr/>
                    <a:lstStyle/>
                    <a:p>
                      <a:pPr>
                        <a:defRPr sz="1800"/>
                      </a:pPr>
                      <a:r>
                        <a:rPr sz="1600" b="1">
                          <a:solidFill>
                            <a:srgbClr val="29758C"/>
                          </a:solidFill>
                        </a:rPr>
                        <a:t>0:00</a:t>
                      </a:r>
                    </a:p>
                  </a:txBody>
                  <a:tcPr marL="45720" marR="45720" horzOverflow="overflow">
                    <a:lnL>
                      <a:solidFill>
                        <a:srgbClr val="A1A1A1"/>
                      </a:solidFill>
                    </a:lnL>
                    <a:lnR>
                      <a:solidFill>
                        <a:srgbClr val="A1A1A1"/>
                      </a:solidFill>
                    </a:lnR>
                    <a:lnT w="25400">
                      <a:solidFill>
                        <a:srgbClr val="FFFFFF"/>
                      </a:solidFill>
                    </a:lnT>
                    <a:lnB>
                      <a:solidFill>
                        <a:srgbClr val="A1A1A1"/>
                      </a:solidFill>
                    </a:lnB>
                    <a:solidFill>
                      <a:schemeClr val="accent3">
                        <a:alpha val="40000"/>
                      </a:schemeClr>
                    </a:solidFill>
                  </a:tcPr>
                </a:tc>
                <a:extLst>
                  <a:ext uri="{0D108BD9-81ED-4DB2-BD59-A6C34878D82A}">
                    <a16:rowId xmlns="" xmlns:a16="http://schemas.microsoft.com/office/drawing/2014/main" val="10001"/>
                  </a:ext>
                </a:extLst>
              </a:tr>
              <a:tr h="370840">
                <a:tc>
                  <a:txBody>
                    <a:bodyPr/>
                    <a:lstStyle/>
                    <a:p>
                      <a:pPr algn="r">
                        <a:defRPr sz="1800"/>
                      </a:pPr>
                      <a:r>
                        <a:rPr lang="en-US" sz="2000" dirty="0" smtClean="0">
                          <a:solidFill>
                            <a:srgbClr val="29758C"/>
                          </a:solidFill>
                        </a:rPr>
                        <a:t>Day 3 Review</a:t>
                      </a:r>
                      <a:endParaRPr lang="en-US" sz="2000" dirty="0">
                        <a:solidFill>
                          <a:srgbClr val="29758C"/>
                        </a:solidFill>
                      </a:endParaRPr>
                    </a:p>
                  </a:txBody>
                  <a:tcPr marL="45720" marR="45720" horzOverflow="overflow">
                    <a:lnL>
                      <a:solidFill>
                        <a:srgbClr val="A1A1A1"/>
                      </a:solidFill>
                    </a:lnL>
                    <a:lnR w="9525" cap="flat" cmpd="sng" algn="ctr">
                      <a:solidFill>
                        <a:srgbClr val="A1A1A1"/>
                      </a:solidFill>
                      <a:prstDash val="solid"/>
                      <a:round/>
                      <a:headEnd type="none" w="med" len="med"/>
                      <a:tailEnd type="none" w="med" len="med"/>
                    </a:lnR>
                    <a:lnT>
                      <a:solidFill>
                        <a:srgbClr val="A1A1A1"/>
                      </a:solidFill>
                    </a:lnT>
                    <a:lnB w="9525" cap="flat" cmpd="sng" algn="ctr">
                      <a:solidFill>
                        <a:srgbClr val="A1A1A1"/>
                      </a:solidFill>
                      <a:prstDash val="solid"/>
                      <a:round/>
                      <a:headEnd type="none" w="med" len="med"/>
                      <a:tailEnd type="none" w="med" len="med"/>
                    </a:lnB>
                  </a:tcPr>
                </a:tc>
                <a:tc>
                  <a:txBody>
                    <a:bodyPr/>
                    <a:lstStyle/>
                    <a:p>
                      <a:pPr>
                        <a:defRPr sz="1800"/>
                      </a:pPr>
                      <a:endParaRPr sz="1600" b="1" dirty="0">
                        <a:solidFill>
                          <a:srgbClr val="29758C"/>
                        </a:solidFill>
                      </a:endParaRPr>
                    </a:p>
                  </a:txBody>
                  <a:tcPr marL="45720" marR="45720" horzOverflow="overflow">
                    <a:lnL w="9525" cap="flat" cmpd="sng" algn="ctr">
                      <a:solidFill>
                        <a:srgbClr val="A1A1A1"/>
                      </a:solidFill>
                      <a:prstDash val="solid"/>
                      <a:round/>
                      <a:headEnd type="none" w="med" len="med"/>
                      <a:tailEnd type="none" w="med" len="med"/>
                    </a:lnL>
                    <a:lnR w="9525" cap="flat" cmpd="sng" algn="ctr">
                      <a:solidFill>
                        <a:srgbClr val="A1A1A1"/>
                      </a:solidFill>
                      <a:prstDash val="solid"/>
                      <a:round/>
                      <a:headEnd type="none" w="med" len="med"/>
                      <a:tailEnd type="none" w="med" len="med"/>
                    </a:lnR>
                    <a:lnT>
                      <a:solidFill>
                        <a:srgbClr val="A1A1A1"/>
                      </a:solidFill>
                    </a:lnT>
                    <a:lnB w="9525" cap="flat" cmpd="sng" algn="ctr">
                      <a:solidFill>
                        <a:srgbClr val="A1A1A1"/>
                      </a:solidFill>
                      <a:prstDash val="solid"/>
                      <a:round/>
                      <a:headEnd type="none" w="med" len="med"/>
                      <a:tailEnd type="none" w="med" len="med"/>
                    </a:lnB>
                  </a:tcPr>
                </a:tc>
                <a:tc>
                  <a:txBody>
                    <a:bodyPr/>
                    <a:lstStyle/>
                    <a:p>
                      <a:pPr>
                        <a:defRPr sz="1800"/>
                      </a:pPr>
                      <a:endParaRPr sz="1600" b="1" dirty="0">
                        <a:solidFill>
                          <a:srgbClr val="29758C"/>
                        </a:solidFill>
                      </a:endParaRPr>
                    </a:p>
                  </a:txBody>
                  <a:tcPr marL="45720" marR="45720" horzOverflow="overflow">
                    <a:lnL w="9525" cap="flat" cmpd="sng" algn="ctr">
                      <a:solidFill>
                        <a:srgbClr val="A1A1A1"/>
                      </a:solidFill>
                      <a:prstDash val="solid"/>
                      <a:round/>
                      <a:headEnd type="none" w="med" len="med"/>
                      <a:tailEnd type="none" w="med" len="med"/>
                    </a:lnL>
                    <a:lnR>
                      <a:solidFill>
                        <a:srgbClr val="A1A1A1"/>
                      </a:solidFill>
                    </a:lnR>
                    <a:lnT>
                      <a:solidFill>
                        <a:srgbClr val="A1A1A1"/>
                      </a:solidFill>
                    </a:lnT>
                    <a:lnB w="9525" cap="flat" cmpd="sng" algn="ctr">
                      <a:solidFill>
                        <a:srgbClr val="A1A1A1"/>
                      </a:solidFill>
                      <a:prstDash val="solid"/>
                      <a:round/>
                      <a:headEnd type="none" w="med" len="med"/>
                      <a:tailEnd type="none" w="med" len="med"/>
                    </a:lnB>
                  </a:tcPr>
                </a:tc>
                <a:extLst>
                  <a:ext uri="{0D108BD9-81ED-4DB2-BD59-A6C34878D82A}">
                    <a16:rowId xmlns="" xmlns:a16="http://schemas.microsoft.com/office/drawing/2014/main" val="3903683510"/>
                  </a:ext>
                </a:extLst>
              </a:tr>
              <a:tr h="370840">
                <a:tc>
                  <a:txBody>
                    <a:bodyPr/>
                    <a:lstStyle/>
                    <a:p>
                      <a:pPr>
                        <a:defRPr sz="1800"/>
                      </a:pPr>
                      <a:r>
                        <a:rPr lang="en-US" sz="2000" dirty="0" smtClean="0">
                          <a:solidFill>
                            <a:srgbClr val="29758C"/>
                          </a:solidFill>
                        </a:rPr>
                        <a:t>Run The Job</a:t>
                      </a:r>
                      <a:endParaRPr lang="en-US" sz="2000" dirty="0">
                        <a:solidFill>
                          <a:srgbClr val="29758C"/>
                        </a:solidFill>
                      </a:endParaRPr>
                    </a:p>
                  </a:txBody>
                  <a:tcPr marL="45720" marR="45720" horzOverflow="overflow">
                    <a:lnL>
                      <a:solidFill>
                        <a:srgbClr val="A1A1A1"/>
                      </a:solidFill>
                    </a:lnL>
                    <a:lnR>
                      <a:solidFill>
                        <a:srgbClr val="A1A1A1"/>
                      </a:solidFill>
                    </a:lnR>
                    <a:lnT>
                      <a:solidFill>
                        <a:srgbClr val="A1A1A1"/>
                      </a:solidFill>
                    </a:lnT>
                    <a:lnB>
                      <a:solidFill>
                        <a:srgbClr val="A1A1A1"/>
                      </a:solidFill>
                    </a:lnB>
                  </a:tcPr>
                </a:tc>
                <a:tc>
                  <a:txBody>
                    <a:bodyPr/>
                    <a:lstStyle/>
                    <a:p>
                      <a:pPr>
                        <a:defRPr sz="1800"/>
                      </a:pPr>
                      <a:r>
                        <a:rPr sz="1600" b="1" dirty="0">
                          <a:solidFill>
                            <a:srgbClr val="29758C"/>
                          </a:solidFill>
                        </a:rPr>
                        <a:t>???</a:t>
                      </a:r>
                    </a:p>
                  </a:txBody>
                  <a:tcPr marL="45720" marR="45720" horzOverflow="overflow">
                    <a:lnL>
                      <a:solidFill>
                        <a:srgbClr val="A1A1A1"/>
                      </a:solidFill>
                    </a:lnL>
                    <a:lnR>
                      <a:solidFill>
                        <a:srgbClr val="A1A1A1"/>
                      </a:solidFill>
                    </a:lnR>
                    <a:lnT>
                      <a:solidFill>
                        <a:srgbClr val="A1A1A1"/>
                      </a:solidFill>
                    </a:lnT>
                    <a:lnB>
                      <a:solidFill>
                        <a:srgbClr val="A1A1A1"/>
                      </a:solidFill>
                    </a:lnB>
                  </a:tcPr>
                </a:tc>
                <a:tc>
                  <a:txBody>
                    <a:bodyPr/>
                    <a:lstStyle/>
                    <a:p>
                      <a:pPr>
                        <a:defRPr sz="1800"/>
                      </a:pPr>
                      <a:r>
                        <a:rPr sz="1600" b="1" dirty="0">
                          <a:solidFill>
                            <a:srgbClr val="29758C"/>
                          </a:solidFill>
                        </a:rPr>
                        <a:t>0:00</a:t>
                      </a:r>
                    </a:p>
                  </a:txBody>
                  <a:tcPr marL="45720" marR="45720" horzOverflow="overflow">
                    <a:lnL>
                      <a:solidFill>
                        <a:srgbClr val="A1A1A1"/>
                      </a:solidFill>
                    </a:lnL>
                    <a:lnR>
                      <a:solidFill>
                        <a:srgbClr val="A1A1A1"/>
                      </a:solidFill>
                    </a:lnR>
                    <a:lnT>
                      <a:solidFill>
                        <a:srgbClr val="A1A1A1"/>
                      </a:solidFill>
                    </a:lnT>
                    <a:lnB>
                      <a:solidFill>
                        <a:srgbClr val="A1A1A1"/>
                      </a:solidFill>
                    </a:lnB>
                  </a:tcPr>
                </a:tc>
                <a:extLst>
                  <a:ext uri="{0D108BD9-81ED-4DB2-BD59-A6C34878D82A}">
                    <a16:rowId xmlns="" xmlns:a16="http://schemas.microsoft.com/office/drawing/2014/main" val="10002"/>
                  </a:ext>
                </a:extLst>
              </a:tr>
              <a:tr h="370840">
                <a:tc>
                  <a:txBody>
                    <a:bodyPr/>
                    <a:lstStyle/>
                    <a:p>
                      <a:pPr>
                        <a:defRPr sz="1800"/>
                      </a:pPr>
                      <a:r>
                        <a:rPr lang="en-US" sz="2000" dirty="0" smtClean="0">
                          <a:solidFill>
                            <a:srgbClr val="29758C"/>
                          </a:solidFill>
                        </a:rPr>
                        <a:t>Stage View</a:t>
                      </a:r>
                      <a:endParaRPr lang="en-US" sz="2000" dirty="0">
                        <a:solidFill>
                          <a:srgbClr val="29758C"/>
                        </a:solidFill>
                      </a:endParaRPr>
                    </a:p>
                  </a:txBody>
                  <a:tcPr marL="45720" marR="45720" horzOverflow="overflow">
                    <a:lnL>
                      <a:solidFill>
                        <a:srgbClr val="A1A1A1"/>
                      </a:solidFill>
                    </a:lnL>
                    <a:lnR>
                      <a:solidFill>
                        <a:srgbClr val="A1A1A1"/>
                      </a:solidFill>
                    </a:lnR>
                    <a:lnT>
                      <a:solidFill>
                        <a:srgbClr val="A1A1A1"/>
                      </a:solidFill>
                    </a:lnT>
                    <a:lnB>
                      <a:solidFill>
                        <a:srgbClr val="A1A1A1"/>
                      </a:solidFill>
                    </a:lnB>
                    <a:solidFill>
                      <a:schemeClr val="accent3">
                        <a:alpha val="40000"/>
                      </a:schemeClr>
                    </a:solidFill>
                  </a:tcPr>
                </a:tc>
                <a:tc>
                  <a:txBody>
                    <a:bodyPr/>
                    <a:lstStyle/>
                    <a:p>
                      <a:pPr>
                        <a:defRPr sz="1800"/>
                      </a:pPr>
                      <a:r>
                        <a:rPr sz="1600" b="1" dirty="0">
                          <a:solidFill>
                            <a:srgbClr val="29758C"/>
                          </a:solidFill>
                        </a:rPr>
                        <a:t>???</a:t>
                      </a:r>
                    </a:p>
                  </a:txBody>
                  <a:tcPr marL="45720" marR="45720" horzOverflow="overflow">
                    <a:lnL>
                      <a:solidFill>
                        <a:srgbClr val="A1A1A1"/>
                      </a:solidFill>
                    </a:lnL>
                    <a:lnR>
                      <a:solidFill>
                        <a:srgbClr val="A1A1A1"/>
                      </a:solidFill>
                    </a:lnR>
                    <a:lnT>
                      <a:solidFill>
                        <a:srgbClr val="A1A1A1"/>
                      </a:solidFill>
                    </a:lnT>
                    <a:lnB>
                      <a:solidFill>
                        <a:srgbClr val="A1A1A1"/>
                      </a:solidFill>
                    </a:lnB>
                    <a:solidFill>
                      <a:schemeClr val="accent3">
                        <a:alpha val="40000"/>
                      </a:schemeClr>
                    </a:solidFill>
                  </a:tcPr>
                </a:tc>
                <a:tc>
                  <a:txBody>
                    <a:bodyPr/>
                    <a:lstStyle/>
                    <a:p>
                      <a:pPr>
                        <a:defRPr sz="1800"/>
                      </a:pPr>
                      <a:r>
                        <a:rPr sz="1600" b="1" dirty="0">
                          <a:solidFill>
                            <a:srgbClr val="29758C"/>
                          </a:solidFill>
                        </a:rPr>
                        <a:t>0:00</a:t>
                      </a:r>
                    </a:p>
                  </a:txBody>
                  <a:tcPr marL="45720" marR="45720" horzOverflow="overflow">
                    <a:lnL>
                      <a:solidFill>
                        <a:srgbClr val="A1A1A1"/>
                      </a:solidFill>
                    </a:lnL>
                    <a:lnR>
                      <a:solidFill>
                        <a:srgbClr val="A1A1A1"/>
                      </a:solidFill>
                    </a:lnR>
                    <a:lnT>
                      <a:solidFill>
                        <a:srgbClr val="A1A1A1"/>
                      </a:solidFill>
                    </a:lnT>
                    <a:lnB>
                      <a:solidFill>
                        <a:srgbClr val="A1A1A1"/>
                      </a:solidFill>
                    </a:lnB>
                    <a:solidFill>
                      <a:schemeClr val="accent3">
                        <a:alpha val="40000"/>
                      </a:schemeClr>
                    </a:solidFill>
                  </a:tcPr>
                </a:tc>
                <a:extLst>
                  <a:ext uri="{0D108BD9-81ED-4DB2-BD59-A6C34878D82A}">
                    <a16:rowId xmlns="" xmlns:a16="http://schemas.microsoft.com/office/drawing/2014/main" val="10003"/>
                  </a:ext>
                </a:extLst>
              </a:tr>
              <a:tr h="370840">
                <a:tc>
                  <a:txBody>
                    <a:bodyPr/>
                    <a:lstStyle/>
                    <a:p>
                      <a:pPr>
                        <a:defRPr sz="1800"/>
                      </a:pPr>
                      <a:r>
                        <a:rPr lang="en-US" sz="2000" dirty="0" smtClean="0">
                          <a:solidFill>
                            <a:srgbClr val="29758C"/>
                          </a:solidFill>
                        </a:rPr>
                        <a:t>Job Template</a:t>
                      </a:r>
                      <a:endParaRPr lang="en-US" sz="2000" dirty="0">
                        <a:solidFill>
                          <a:srgbClr val="29758C"/>
                        </a:solidFill>
                      </a:endParaRPr>
                    </a:p>
                  </a:txBody>
                  <a:tcPr marL="45720" marR="45720" horzOverflow="overflow">
                    <a:lnL>
                      <a:solidFill>
                        <a:srgbClr val="A1A1A1"/>
                      </a:solidFill>
                    </a:lnL>
                    <a:lnR>
                      <a:solidFill>
                        <a:srgbClr val="A1A1A1"/>
                      </a:solidFill>
                    </a:lnR>
                    <a:lnT>
                      <a:solidFill>
                        <a:srgbClr val="A1A1A1"/>
                      </a:solidFill>
                    </a:lnT>
                    <a:lnB>
                      <a:solidFill>
                        <a:srgbClr val="A1A1A1"/>
                      </a:solidFill>
                    </a:lnB>
                  </a:tcPr>
                </a:tc>
                <a:tc>
                  <a:txBody>
                    <a:bodyPr/>
                    <a:lstStyle/>
                    <a:p>
                      <a:endParaRPr dirty="0"/>
                    </a:p>
                  </a:txBody>
                  <a:tcPr marL="45720" marR="45720" horzOverflow="overflow">
                    <a:lnL>
                      <a:solidFill>
                        <a:srgbClr val="A1A1A1"/>
                      </a:solidFill>
                    </a:lnL>
                    <a:lnR>
                      <a:solidFill>
                        <a:srgbClr val="A1A1A1"/>
                      </a:solidFill>
                    </a:lnR>
                    <a:lnT>
                      <a:solidFill>
                        <a:srgbClr val="A1A1A1"/>
                      </a:solidFill>
                    </a:lnT>
                    <a:lnB>
                      <a:solidFill>
                        <a:srgbClr val="A1A1A1"/>
                      </a:solidFill>
                    </a:lnB>
                  </a:tcPr>
                </a:tc>
                <a:tc>
                  <a:txBody>
                    <a:bodyPr/>
                    <a:lstStyle/>
                    <a:p>
                      <a:endParaRPr dirty="0"/>
                    </a:p>
                  </a:txBody>
                  <a:tcPr marL="45720" marR="45720" horzOverflow="overflow">
                    <a:lnL>
                      <a:solidFill>
                        <a:srgbClr val="A1A1A1"/>
                      </a:solidFill>
                    </a:lnL>
                    <a:lnR>
                      <a:solidFill>
                        <a:srgbClr val="A1A1A1"/>
                      </a:solidFill>
                    </a:lnR>
                    <a:lnT>
                      <a:solidFill>
                        <a:srgbClr val="A1A1A1"/>
                      </a:solidFill>
                    </a:lnT>
                    <a:lnB>
                      <a:solidFill>
                        <a:srgbClr val="A1A1A1"/>
                      </a:solidFill>
                    </a:lnB>
                  </a:tcPr>
                </a:tc>
                <a:extLst>
                  <a:ext uri="{0D108BD9-81ED-4DB2-BD59-A6C34878D82A}">
                    <a16:rowId xmlns="" xmlns:a16="http://schemas.microsoft.com/office/drawing/2014/main" val="10004"/>
                  </a:ext>
                </a:extLst>
              </a:tr>
              <a:tr h="370840">
                <a:tc>
                  <a:txBody>
                    <a:bodyPr/>
                    <a:lstStyle/>
                    <a:p>
                      <a:pPr>
                        <a:defRPr sz="1800"/>
                      </a:pPr>
                      <a:r>
                        <a:rPr lang="en-US" sz="2000" dirty="0" err="1" smtClean="0">
                          <a:solidFill>
                            <a:srgbClr val="29758C"/>
                          </a:solidFill>
                        </a:rPr>
                        <a:t>Multibranch</a:t>
                      </a:r>
                      <a:r>
                        <a:rPr lang="en-US" sz="2000" dirty="0" smtClean="0">
                          <a:solidFill>
                            <a:srgbClr val="29758C"/>
                          </a:solidFill>
                        </a:rPr>
                        <a:t> And Jenkinsfile</a:t>
                      </a:r>
                      <a:endParaRPr lang="en-US" sz="2000" dirty="0">
                        <a:solidFill>
                          <a:srgbClr val="29758C"/>
                        </a:solidFill>
                      </a:endParaRPr>
                    </a:p>
                  </a:txBody>
                  <a:tcPr marL="45720" marR="45720" horzOverflow="overflow">
                    <a:lnL>
                      <a:solidFill>
                        <a:srgbClr val="A1A1A1"/>
                      </a:solidFill>
                    </a:lnL>
                    <a:lnR>
                      <a:solidFill>
                        <a:srgbClr val="A1A1A1"/>
                      </a:solidFill>
                    </a:lnR>
                    <a:lnT>
                      <a:solidFill>
                        <a:srgbClr val="A1A1A1"/>
                      </a:solidFill>
                    </a:lnT>
                    <a:lnB>
                      <a:solidFill>
                        <a:srgbClr val="A1A1A1"/>
                      </a:solidFill>
                    </a:lnB>
                    <a:solidFill>
                      <a:schemeClr val="accent3">
                        <a:alpha val="40000"/>
                      </a:schemeClr>
                    </a:solidFill>
                  </a:tcPr>
                </a:tc>
                <a:tc>
                  <a:txBody>
                    <a:bodyPr/>
                    <a:lstStyle/>
                    <a:p>
                      <a:endParaRPr/>
                    </a:p>
                  </a:txBody>
                  <a:tcPr marL="45720" marR="45720" horzOverflow="overflow">
                    <a:lnL>
                      <a:solidFill>
                        <a:srgbClr val="A1A1A1"/>
                      </a:solidFill>
                    </a:lnL>
                    <a:lnR>
                      <a:solidFill>
                        <a:srgbClr val="A1A1A1"/>
                      </a:solidFill>
                    </a:lnR>
                    <a:lnT>
                      <a:solidFill>
                        <a:srgbClr val="A1A1A1"/>
                      </a:solidFill>
                    </a:lnT>
                    <a:lnB>
                      <a:solidFill>
                        <a:srgbClr val="A1A1A1"/>
                      </a:solidFill>
                    </a:lnB>
                    <a:solidFill>
                      <a:schemeClr val="accent3">
                        <a:alpha val="40000"/>
                      </a:schemeClr>
                    </a:solidFill>
                  </a:tcPr>
                </a:tc>
                <a:tc>
                  <a:txBody>
                    <a:bodyPr/>
                    <a:lstStyle/>
                    <a:p>
                      <a:endParaRPr/>
                    </a:p>
                  </a:txBody>
                  <a:tcPr marL="45720" marR="45720" horzOverflow="overflow">
                    <a:lnL>
                      <a:solidFill>
                        <a:srgbClr val="A1A1A1"/>
                      </a:solidFill>
                    </a:lnL>
                    <a:lnR>
                      <a:solidFill>
                        <a:srgbClr val="A1A1A1"/>
                      </a:solidFill>
                    </a:lnR>
                    <a:lnT>
                      <a:solidFill>
                        <a:srgbClr val="A1A1A1"/>
                      </a:solidFill>
                    </a:lnT>
                    <a:lnB>
                      <a:solidFill>
                        <a:srgbClr val="A1A1A1"/>
                      </a:solidFill>
                    </a:lnB>
                    <a:solidFill>
                      <a:schemeClr val="accent3">
                        <a:alpha val="40000"/>
                      </a:schemeClr>
                    </a:solidFill>
                  </a:tcPr>
                </a:tc>
                <a:extLst>
                  <a:ext uri="{0D108BD9-81ED-4DB2-BD59-A6C34878D82A}">
                    <a16:rowId xmlns="" xmlns:a16="http://schemas.microsoft.com/office/drawing/2014/main" val="10005"/>
                  </a:ext>
                </a:extLst>
              </a:tr>
              <a:tr h="370840">
                <a:tc>
                  <a:txBody>
                    <a:bodyPr/>
                    <a:lstStyle/>
                    <a:p>
                      <a:pPr>
                        <a:defRPr sz="1800"/>
                      </a:pPr>
                      <a:r>
                        <a:rPr lang="en-US" sz="2000" dirty="0" smtClean="0">
                          <a:solidFill>
                            <a:srgbClr val="29758C"/>
                          </a:solidFill>
                        </a:rPr>
                        <a:t>Course Review</a:t>
                      </a:r>
                      <a:endParaRPr lang="en-US" sz="2000" dirty="0">
                        <a:solidFill>
                          <a:srgbClr val="29758C"/>
                        </a:solidFill>
                      </a:endParaRPr>
                    </a:p>
                  </a:txBody>
                  <a:tcPr marL="45720" marR="45720" horzOverflow="overflow">
                    <a:lnL>
                      <a:solidFill>
                        <a:srgbClr val="A1A1A1"/>
                      </a:solidFill>
                    </a:lnL>
                    <a:lnR w="9525" cap="flat" cmpd="sng" algn="ctr">
                      <a:solidFill>
                        <a:srgbClr val="A1A1A1"/>
                      </a:solidFill>
                      <a:prstDash val="solid"/>
                      <a:round/>
                      <a:headEnd type="none" w="med" len="med"/>
                      <a:tailEnd type="none" w="med" len="med"/>
                    </a:lnR>
                    <a:lnT w="9525" cap="flat" cmpd="sng" algn="ctr">
                      <a:solidFill>
                        <a:srgbClr val="A1A1A1"/>
                      </a:solidFill>
                      <a:prstDash val="solid"/>
                      <a:round/>
                      <a:headEnd type="none" w="med" len="med"/>
                      <a:tailEnd type="none" w="med" len="med"/>
                    </a:lnT>
                    <a:lnB>
                      <a:solidFill>
                        <a:srgbClr val="A1A1A1"/>
                      </a:solidFill>
                    </a:lnB>
                  </a:tcPr>
                </a:tc>
                <a:tc>
                  <a:txBody>
                    <a:bodyPr/>
                    <a:lstStyle/>
                    <a:p>
                      <a:endParaRPr/>
                    </a:p>
                  </a:txBody>
                  <a:tcPr marL="45720" marR="45720" horzOverflow="overflow">
                    <a:lnL w="9525" cap="flat" cmpd="sng" algn="ctr">
                      <a:solidFill>
                        <a:srgbClr val="A1A1A1"/>
                      </a:solidFill>
                      <a:prstDash val="solid"/>
                      <a:round/>
                      <a:headEnd type="none" w="med" len="med"/>
                      <a:tailEnd type="none" w="med" len="med"/>
                    </a:lnL>
                    <a:lnR w="9525" cap="flat" cmpd="sng" algn="ctr">
                      <a:solidFill>
                        <a:srgbClr val="A1A1A1"/>
                      </a:solidFill>
                      <a:prstDash val="solid"/>
                      <a:round/>
                      <a:headEnd type="none" w="med" len="med"/>
                      <a:tailEnd type="none" w="med" len="med"/>
                    </a:lnR>
                    <a:lnT w="9525" cap="flat" cmpd="sng" algn="ctr">
                      <a:solidFill>
                        <a:srgbClr val="A1A1A1"/>
                      </a:solidFill>
                      <a:prstDash val="solid"/>
                      <a:round/>
                      <a:headEnd type="none" w="med" len="med"/>
                      <a:tailEnd type="none" w="med" len="med"/>
                    </a:lnT>
                    <a:lnB>
                      <a:solidFill>
                        <a:srgbClr val="A1A1A1"/>
                      </a:solidFill>
                    </a:lnB>
                  </a:tcPr>
                </a:tc>
                <a:tc>
                  <a:txBody>
                    <a:bodyPr/>
                    <a:lstStyle/>
                    <a:p>
                      <a:endParaRPr dirty="0"/>
                    </a:p>
                  </a:txBody>
                  <a:tcPr marL="45720" marR="45720" horzOverflow="overflow">
                    <a:lnL w="9525" cap="flat" cmpd="sng" algn="ctr">
                      <a:solidFill>
                        <a:srgbClr val="A1A1A1"/>
                      </a:solidFill>
                      <a:prstDash val="solid"/>
                      <a:round/>
                      <a:headEnd type="none" w="med" len="med"/>
                      <a:tailEnd type="none" w="med" len="med"/>
                    </a:lnL>
                    <a:lnR>
                      <a:solidFill>
                        <a:srgbClr val="A1A1A1"/>
                      </a:solidFill>
                    </a:lnR>
                    <a:lnT w="9525" cap="flat" cmpd="sng" algn="ctr">
                      <a:solidFill>
                        <a:srgbClr val="A1A1A1"/>
                      </a:solidFill>
                      <a:prstDash val="solid"/>
                      <a:round/>
                      <a:headEnd type="none" w="med" len="med"/>
                      <a:tailEnd type="none" w="med" len="med"/>
                    </a:lnT>
                    <a:lnB>
                      <a:solidFill>
                        <a:srgbClr val="A1A1A1"/>
                      </a:solidFill>
                    </a:lnB>
                  </a:tcPr>
                </a:tc>
                <a:extLst>
                  <a:ext uri="{0D108BD9-81ED-4DB2-BD59-A6C34878D82A}">
                    <a16:rowId xmlns="" xmlns:a16="http://schemas.microsoft.com/office/drawing/2014/main" val="10010"/>
                  </a:ext>
                </a:extLst>
              </a:tr>
            </a:tbl>
          </a:graphicData>
        </a:graphic>
      </p:graphicFrame>
    </p:spTree>
    <p:extLst>
      <p:ext uri="{BB962C8B-B14F-4D97-AF65-F5344CB8AC3E}">
        <p14:creationId xmlns:p14="http://schemas.microsoft.com/office/powerpoint/2010/main" val="3155573021"/>
      </p:ext>
    </p:extLst>
  </p:cSld>
  <p:clrMapOvr>
    <a:masterClrMapping/>
  </p:clrMapOvr>
  <p:transition spd="slow"/>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6" name="Shape 4666"/>
          <p:cNvSpPr>
            <a:spLocks noGrp="1"/>
          </p:cNvSpPr>
          <p:nvPr>
            <p:ph type="title"/>
          </p:nvPr>
        </p:nvSpPr>
        <p:spPr>
          <a:prstGeom prst="rect">
            <a:avLst/>
          </a:prstGeom>
        </p:spPr>
        <p:txBody>
          <a:bodyPr/>
          <a:lstStyle/>
          <a:p>
            <a:r>
              <a:rPr b="1" dirty="0"/>
              <a:t>Prepare the Environments</a:t>
            </a:r>
          </a:p>
        </p:txBody>
      </p:sp>
      <p:sp>
        <p:nvSpPr>
          <p:cNvPr id="4667" name="Shape 4667"/>
          <p:cNvSpPr/>
          <p:nvPr/>
        </p:nvSpPr>
        <p:spPr>
          <a:xfrm>
            <a:off x="1069715" y="2002791"/>
            <a:ext cx="7190426" cy="1200325"/>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defTabSz="457200">
              <a:defRPr sz="1200" i="1">
                <a:solidFill>
                  <a:srgbClr val="929292"/>
                </a:solidFill>
                <a:latin typeface="Menlo"/>
                <a:ea typeface="Menlo"/>
                <a:cs typeface="Menlo"/>
                <a:sym typeface="Menlo"/>
              </a:defRPr>
            </a:pPr>
            <a:r>
              <a:rPr sz="2400" dirty="0"/>
              <a:t>vagrant up </a:t>
            </a:r>
            <a:r>
              <a:rPr sz="2400" dirty="0" err="1"/>
              <a:t>cje</a:t>
            </a:r>
            <a:endParaRPr sz="2400" dirty="0"/>
          </a:p>
          <a:p>
            <a:pPr defTabSz="457200">
              <a:defRPr sz="1200" i="1">
                <a:solidFill>
                  <a:srgbClr val="929292"/>
                </a:solidFill>
                <a:latin typeface="Menlo"/>
                <a:ea typeface="Menlo"/>
                <a:cs typeface="Menlo"/>
                <a:sym typeface="Menlo"/>
              </a:defRPr>
            </a:pPr>
            <a:endParaRPr sz="2400" dirty="0"/>
          </a:p>
          <a:p>
            <a:pPr defTabSz="457200">
              <a:defRPr sz="1200" i="1">
                <a:solidFill>
                  <a:srgbClr val="929292"/>
                </a:solidFill>
                <a:latin typeface="Menlo"/>
                <a:ea typeface="Menlo"/>
                <a:cs typeface="Menlo"/>
                <a:sym typeface="Menlo"/>
              </a:defRPr>
            </a:pPr>
            <a:r>
              <a:rPr sz="2400" dirty="0"/>
              <a:t>vagrant </a:t>
            </a:r>
            <a:r>
              <a:rPr sz="2400" dirty="0" err="1"/>
              <a:t>ssh</a:t>
            </a:r>
            <a:r>
              <a:rPr sz="2400" dirty="0"/>
              <a:t> </a:t>
            </a:r>
            <a:r>
              <a:rPr sz="2400" dirty="0" err="1"/>
              <a:t>cje</a:t>
            </a:r>
            <a:r>
              <a:rPr sz="2400" dirty="0"/>
              <a:t> -c "/vagrant/scripts/provision_cje.sh"</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1" name="Shape 4671"/>
          <p:cNvSpPr>
            <a:spLocks noGrp="1"/>
          </p:cNvSpPr>
          <p:nvPr>
            <p:ph type="title"/>
          </p:nvPr>
        </p:nvSpPr>
        <p:spPr>
          <a:xfrm>
            <a:off x="798781" y="674313"/>
            <a:ext cx="10970004" cy="836099"/>
          </a:xfrm>
          <a:prstGeom prst="rect">
            <a:avLst/>
          </a:prstGeom>
          <a:solidFill>
            <a:schemeClr val="accent5">
              <a:lumMod val="20000"/>
              <a:lumOff val="80000"/>
            </a:schemeClr>
          </a:solidFill>
        </p:spPr>
        <p:txBody>
          <a:bodyPr/>
          <a:lstStyle/>
          <a:p>
            <a:r>
              <a:rPr b="1" dirty="0"/>
              <a:t>Review Of Day 3 Concepts And Exercise</a:t>
            </a:r>
          </a:p>
        </p:txBody>
      </p:sp>
      <p:sp>
        <p:nvSpPr>
          <p:cNvPr id="4672" name="Shape 4672"/>
          <p:cNvSpPr/>
          <p:nvPr/>
        </p:nvSpPr>
        <p:spPr>
          <a:xfrm>
            <a:off x="1173073" y="1642380"/>
            <a:ext cx="9757197" cy="4708977"/>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180473" indent="-180473">
              <a:lnSpc>
                <a:spcPct val="150000"/>
              </a:lnSpc>
              <a:buSzPct val="100000"/>
              <a:buChar char="•"/>
              <a:defRPr sz="3300"/>
            </a:pPr>
            <a:r>
              <a:rPr sz="2000" dirty="0">
                <a:latin typeface="PT Sans"/>
              </a:rPr>
              <a:t>Created a new Pipeline job</a:t>
            </a:r>
          </a:p>
          <a:p>
            <a:pPr marL="180473" indent="-180473">
              <a:lnSpc>
                <a:spcPct val="150000"/>
              </a:lnSpc>
              <a:buSzPct val="100000"/>
              <a:buChar char="•"/>
              <a:defRPr sz="3300"/>
            </a:pPr>
            <a:r>
              <a:rPr sz="2000" dirty="0">
                <a:latin typeface="PT Sans"/>
              </a:rPr>
              <a:t>Set up a few nodes</a:t>
            </a:r>
          </a:p>
          <a:p>
            <a:pPr marL="180473" indent="-180473">
              <a:lnSpc>
                <a:spcPct val="150000"/>
              </a:lnSpc>
              <a:buSzPct val="100000"/>
              <a:buChar char="•"/>
              <a:defRPr sz="3300"/>
            </a:pPr>
            <a:r>
              <a:rPr sz="2000" dirty="0">
                <a:latin typeface="PT Sans"/>
              </a:rPr>
              <a:t>Checked out the code from Git</a:t>
            </a:r>
          </a:p>
          <a:p>
            <a:pPr marL="180473" indent="-180473">
              <a:lnSpc>
                <a:spcPct val="150000"/>
              </a:lnSpc>
              <a:buSzPct val="100000"/>
              <a:buChar char="•"/>
              <a:defRPr sz="3300"/>
            </a:pPr>
            <a:r>
              <a:rPr sz="2000" dirty="0">
                <a:latin typeface="PT Sans"/>
              </a:rPr>
              <a:t>Declared a variables and run </a:t>
            </a:r>
            <a:r>
              <a:rPr sz="2000" i="1" dirty="0">
                <a:latin typeface="PT Sans"/>
              </a:rPr>
              <a:t>sh</a:t>
            </a:r>
            <a:r>
              <a:rPr sz="2000" dirty="0">
                <a:latin typeface="PT Sans"/>
              </a:rPr>
              <a:t> commands</a:t>
            </a:r>
          </a:p>
          <a:p>
            <a:pPr marL="180473" indent="-180473">
              <a:lnSpc>
                <a:spcPct val="150000"/>
              </a:lnSpc>
              <a:buSzPct val="100000"/>
              <a:buChar char="•"/>
              <a:defRPr sz="3300"/>
            </a:pPr>
            <a:r>
              <a:rPr sz="2000" dirty="0">
                <a:latin typeface="PT Sans"/>
              </a:rPr>
              <a:t>Defined few stages</a:t>
            </a:r>
          </a:p>
          <a:p>
            <a:pPr marL="180473" indent="-180473">
              <a:lnSpc>
                <a:spcPct val="150000"/>
              </a:lnSpc>
              <a:buSzPct val="100000"/>
              <a:buChar char="•"/>
              <a:defRPr sz="3300"/>
            </a:pPr>
            <a:r>
              <a:rPr sz="2000" dirty="0">
                <a:latin typeface="PT Sans"/>
              </a:rPr>
              <a:t>Pulled the Docker image and run tests inside it</a:t>
            </a:r>
          </a:p>
          <a:p>
            <a:pPr marL="180473" indent="-180473">
              <a:lnSpc>
                <a:spcPct val="150000"/>
              </a:lnSpc>
              <a:buSzPct val="100000"/>
              <a:buChar char="•"/>
              <a:defRPr sz="3300"/>
            </a:pPr>
            <a:r>
              <a:rPr sz="2000" dirty="0">
                <a:latin typeface="PT Sans"/>
              </a:rPr>
              <a:t>Built and pushed a new Docker image</a:t>
            </a:r>
          </a:p>
          <a:p>
            <a:pPr marL="180473" indent="-180473">
              <a:lnSpc>
                <a:spcPct val="150000"/>
              </a:lnSpc>
              <a:buSzPct val="100000"/>
              <a:buChar char="•"/>
              <a:defRPr sz="3300"/>
            </a:pPr>
            <a:r>
              <a:rPr sz="2000" dirty="0">
                <a:latin typeface="PT Sans"/>
              </a:rPr>
              <a:t>Deployed the new Docker image</a:t>
            </a:r>
          </a:p>
          <a:p>
            <a:pPr marL="180473" indent="-180473">
              <a:lnSpc>
                <a:spcPct val="150000"/>
              </a:lnSpc>
              <a:buSzPct val="100000"/>
              <a:buChar char="•"/>
              <a:defRPr sz="3300"/>
            </a:pPr>
            <a:r>
              <a:rPr sz="2000" dirty="0">
                <a:latin typeface="PT Sans"/>
              </a:rPr>
              <a:t>Run post deployment tests</a:t>
            </a:r>
          </a:p>
          <a:p>
            <a:pPr marL="180473" indent="-180473">
              <a:lnSpc>
                <a:spcPct val="150000"/>
              </a:lnSpc>
              <a:buSzPct val="100000"/>
              <a:buChar char="•"/>
              <a:defRPr sz="3300"/>
            </a:pPr>
            <a:r>
              <a:rPr sz="2000" dirty="0">
                <a:latin typeface="PT Sans"/>
              </a:rPr>
              <a:t>Exercise</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72">
                                            <p:bg/>
                                          </p:spTgt>
                                        </p:tgtEl>
                                        <p:attrNameLst>
                                          <p:attrName>style.visibility</p:attrName>
                                        </p:attrNameLst>
                                      </p:cBhvr>
                                      <p:to>
                                        <p:strVal val="visible"/>
                                      </p:to>
                                    </p:set>
                                    <p:animEffect transition="in" filter="fade">
                                      <p:cBhvr>
                                        <p:cTn id="7" dur="500"/>
                                        <p:tgtEl>
                                          <p:spTgt spid="4672">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72">
                                            <p:txEl>
                                              <p:pRg st="0" end="0"/>
                                            </p:txEl>
                                          </p:spTgt>
                                        </p:tgtEl>
                                        <p:attrNameLst>
                                          <p:attrName>style.visibility</p:attrName>
                                        </p:attrNameLst>
                                      </p:cBhvr>
                                      <p:to>
                                        <p:strVal val="visible"/>
                                      </p:to>
                                    </p:set>
                                    <p:animEffect transition="in" filter="fade">
                                      <p:cBhvr>
                                        <p:cTn id="12" dur="500"/>
                                        <p:tgtEl>
                                          <p:spTgt spid="467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672">
                                            <p:txEl>
                                              <p:pRg st="1" end="1"/>
                                            </p:txEl>
                                          </p:spTgt>
                                        </p:tgtEl>
                                        <p:attrNameLst>
                                          <p:attrName>style.visibility</p:attrName>
                                        </p:attrNameLst>
                                      </p:cBhvr>
                                      <p:to>
                                        <p:strVal val="visible"/>
                                      </p:to>
                                    </p:set>
                                    <p:animEffect transition="in" filter="fade">
                                      <p:cBhvr>
                                        <p:cTn id="17" dur="500"/>
                                        <p:tgtEl>
                                          <p:spTgt spid="467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672">
                                            <p:txEl>
                                              <p:pRg st="2" end="2"/>
                                            </p:txEl>
                                          </p:spTgt>
                                        </p:tgtEl>
                                        <p:attrNameLst>
                                          <p:attrName>style.visibility</p:attrName>
                                        </p:attrNameLst>
                                      </p:cBhvr>
                                      <p:to>
                                        <p:strVal val="visible"/>
                                      </p:to>
                                    </p:set>
                                    <p:animEffect transition="in" filter="fade">
                                      <p:cBhvr>
                                        <p:cTn id="22" dur="500"/>
                                        <p:tgtEl>
                                          <p:spTgt spid="467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672">
                                            <p:txEl>
                                              <p:pRg st="3" end="3"/>
                                            </p:txEl>
                                          </p:spTgt>
                                        </p:tgtEl>
                                        <p:attrNameLst>
                                          <p:attrName>style.visibility</p:attrName>
                                        </p:attrNameLst>
                                      </p:cBhvr>
                                      <p:to>
                                        <p:strVal val="visible"/>
                                      </p:to>
                                    </p:set>
                                    <p:animEffect transition="in" filter="fade">
                                      <p:cBhvr>
                                        <p:cTn id="27" dur="500"/>
                                        <p:tgtEl>
                                          <p:spTgt spid="467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672">
                                            <p:txEl>
                                              <p:pRg st="4" end="4"/>
                                            </p:txEl>
                                          </p:spTgt>
                                        </p:tgtEl>
                                        <p:attrNameLst>
                                          <p:attrName>style.visibility</p:attrName>
                                        </p:attrNameLst>
                                      </p:cBhvr>
                                      <p:to>
                                        <p:strVal val="visible"/>
                                      </p:to>
                                    </p:set>
                                    <p:animEffect transition="in" filter="fade">
                                      <p:cBhvr>
                                        <p:cTn id="32" dur="500"/>
                                        <p:tgtEl>
                                          <p:spTgt spid="4672">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672">
                                            <p:txEl>
                                              <p:pRg st="5" end="5"/>
                                            </p:txEl>
                                          </p:spTgt>
                                        </p:tgtEl>
                                        <p:attrNameLst>
                                          <p:attrName>style.visibility</p:attrName>
                                        </p:attrNameLst>
                                      </p:cBhvr>
                                      <p:to>
                                        <p:strVal val="visible"/>
                                      </p:to>
                                    </p:set>
                                    <p:animEffect transition="in" filter="fade">
                                      <p:cBhvr>
                                        <p:cTn id="37" dur="500"/>
                                        <p:tgtEl>
                                          <p:spTgt spid="4672">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672">
                                            <p:txEl>
                                              <p:pRg st="6" end="6"/>
                                            </p:txEl>
                                          </p:spTgt>
                                        </p:tgtEl>
                                        <p:attrNameLst>
                                          <p:attrName>style.visibility</p:attrName>
                                        </p:attrNameLst>
                                      </p:cBhvr>
                                      <p:to>
                                        <p:strVal val="visible"/>
                                      </p:to>
                                    </p:set>
                                    <p:animEffect transition="in" filter="fade">
                                      <p:cBhvr>
                                        <p:cTn id="42" dur="500"/>
                                        <p:tgtEl>
                                          <p:spTgt spid="4672">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672">
                                            <p:txEl>
                                              <p:pRg st="7" end="7"/>
                                            </p:txEl>
                                          </p:spTgt>
                                        </p:tgtEl>
                                        <p:attrNameLst>
                                          <p:attrName>style.visibility</p:attrName>
                                        </p:attrNameLst>
                                      </p:cBhvr>
                                      <p:to>
                                        <p:strVal val="visible"/>
                                      </p:to>
                                    </p:set>
                                    <p:animEffect transition="in" filter="fade">
                                      <p:cBhvr>
                                        <p:cTn id="47" dur="500"/>
                                        <p:tgtEl>
                                          <p:spTgt spid="4672">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672">
                                            <p:txEl>
                                              <p:pRg st="8" end="8"/>
                                            </p:txEl>
                                          </p:spTgt>
                                        </p:tgtEl>
                                        <p:attrNameLst>
                                          <p:attrName>style.visibility</p:attrName>
                                        </p:attrNameLst>
                                      </p:cBhvr>
                                      <p:to>
                                        <p:strVal val="visible"/>
                                      </p:to>
                                    </p:set>
                                    <p:animEffect transition="in" filter="fade">
                                      <p:cBhvr>
                                        <p:cTn id="52" dur="500"/>
                                        <p:tgtEl>
                                          <p:spTgt spid="4672">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672">
                                            <p:txEl>
                                              <p:pRg st="9" end="9"/>
                                            </p:txEl>
                                          </p:spTgt>
                                        </p:tgtEl>
                                        <p:attrNameLst>
                                          <p:attrName>style.visibility</p:attrName>
                                        </p:attrNameLst>
                                      </p:cBhvr>
                                      <p:to>
                                        <p:strVal val="visible"/>
                                      </p:to>
                                    </p:set>
                                    <p:animEffect transition="in" filter="fade">
                                      <p:cBhvr>
                                        <p:cTn id="57" dur="500"/>
                                        <p:tgtEl>
                                          <p:spTgt spid="467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72" grpId="0" uiExpand="1" build="p"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 name="Shape 4679"/>
          <p:cNvSpPr>
            <a:spLocks noGrp="1"/>
          </p:cNvSpPr>
          <p:nvPr>
            <p:ph type="title"/>
          </p:nvPr>
        </p:nvSpPr>
        <p:spPr>
          <a:prstGeom prst="rect">
            <a:avLst/>
          </a:prstGeom>
        </p:spPr>
        <p:txBody>
          <a:bodyPr/>
          <a:lstStyle/>
          <a:p>
            <a:r>
              <a:rPr b="1" dirty="0"/>
              <a:t>The Project</a:t>
            </a:r>
          </a:p>
        </p:txBody>
      </p:sp>
      <p:sp>
        <p:nvSpPr>
          <p:cNvPr id="5" name="Shape 4680"/>
          <p:cNvSpPr>
            <a:spLocks noGrp="1"/>
          </p:cNvSpPr>
          <p:nvPr>
            <p:ph type="body" idx="1"/>
          </p:nvPr>
        </p:nvSpPr>
        <p:spPr>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180473" indent="-180473">
              <a:lnSpc>
                <a:spcPct val="150000"/>
              </a:lnSpc>
              <a:buSzPct val="100000"/>
              <a:buChar char="•"/>
              <a:defRPr sz="2200"/>
            </a:pPr>
            <a:r>
              <a:rPr lang="en-US" sz="3200" dirty="0" smtClean="0"/>
              <a:t>Learn How To Combine Cloudbees Pipeline Plugin With Docker</a:t>
            </a:r>
          </a:p>
          <a:p>
            <a:pPr marL="0" indent="0">
              <a:lnSpc>
                <a:spcPct val="150000"/>
              </a:lnSpc>
              <a:buSzPct val="100000"/>
              <a:defRPr sz="2200"/>
            </a:pPr>
            <a:endParaRPr lang="en-US" sz="3200" dirty="0" smtClean="0"/>
          </a:p>
          <a:p>
            <a:pPr marL="180473" indent="-180473">
              <a:lnSpc>
                <a:spcPct val="150000"/>
              </a:lnSpc>
              <a:buSzPct val="100000"/>
              <a:buChar char="•"/>
              <a:defRPr sz="2200"/>
            </a:pPr>
            <a:r>
              <a:rPr lang="en-US" sz="3200" dirty="0" smtClean="0"/>
              <a:t>Full Service Deployment Lifecycle</a:t>
            </a:r>
            <a:endParaRPr lang="en-US" sz="32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1000"/>
                                        <p:tgtEl>
                                          <p:spTgt spid="5">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10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4" name="Shape 4684"/>
          <p:cNvSpPr>
            <a:spLocks noGrp="1"/>
          </p:cNvSpPr>
          <p:nvPr>
            <p:ph type="title"/>
          </p:nvPr>
        </p:nvSpPr>
        <p:spPr>
          <a:prstGeom prst="rect">
            <a:avLst/>
          </a:prstGeom>
        </p:spPr>
        <p:txBody>
          <a:bodyPr/>
          <a:lstStyle/>
          <a:p>
            <a:r>
              <a:rPr b="1" dirty="0"/>
              <a:t>The Project (cont.)</a:t>
            </a:r>
          </a:p>
        </p:txBody>
      </p:sp>
      <p:sp>
        <p:nvSpPr>
          <p:cNvPr id="5" name="Shape 4685"/>
          <p:cNvSpPr>
            <a:spLocks noGrp="1"/>
          </p:cNvSpPr>
          <p:nvPr>
            <p:ph type="body" idx="1"/>
          </p:nvPr>
        </p:nvSpPr>
        <p:spPr>
          <a:xfrm>
            <a:off x="789949" y="1999902"/>
            <a:ext cx="10968799" cy="429347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180471" lvl="1" indent="-180471">
              <a:lnSpc>
                <a:spcPct val="150000"/>
              </a:lnSpc>
              <a:buSzPct val="100000"/>
              <a:buChar char="•"/>
              <a:defRPr sz="2600"/>
            </a:pPr>
            <a:r>
              <a:rPr dirty="0"/>
              <a:t>Request manual confirmation before deployment</a:t>
            </a:r>
          </a:p>
          <a:p>
            <a:pPr marL="180471" lvl="1" indent="-180471">
              <a:lnSpc>
                <a:spcPct val="150000"/>
              </a:lnSpc>
              <a:buSzPct val="100000"/>
              <a:buChar char="•"/>
              <a:defRPr sz="2600"/>
            </a:pPr>
            <a:r>
              <a:rPr dirty="0"/>
              <a:t>Run steps in parallel</a:t>
            </a:r>
          </a:p>
          <a:p>
            <a:pPr marL="180471" lvl="1" indent="-180471">
              <a:lnSpc>
                <a:spcPct val="150000"/>
              </a:lnSpc>
              <a:buSzPct val="100000"/>
              <a:buChar char="•"/>
              <a:defRPr sz="2600"/>
            </a:pPr>
            <a:r>
              <a:rPr dirty="0"/>
              <a:t>Control the steps execution</a:t>
            </a:r>
          </a:p>
          <a:p>
            <a:pPr marL="180471" lvl="1" indent="-180471">
              <a:lnSpc>
                <a:spcPct val="150000"/>
              </a:lnSpc>
              <a:buSzPct val="100000"/>
              <a:buChar char="•"/>
              <a:defRPr sz="2600"/>
            </a:pPr>
            <a:r>
              <a:rPr dirty="0"/>
              <a:t>Add checkpoints on critical or after long running processes</a:t>
            </a:r>
          </a:p>
          <a:p>
            <a:pPr marL="180471" lvl="1" indent="-180471">
              <a:lnSpc>
                <a:spcPct val="150000"/>
              </a:lnSpc>
              <a:buSzPct val="100000"/>
              <a:buChar char="•"/>
              <a:defRPr sz="2600"/>
            </a:pPr>
            <a:r>
              <a:rPr dirty="0"/>
              <a:t>Visualize the deployment pipeline</a:t>
            </a:r>
          </a:p>
          <a:p>
            <a:pPr marL="180471" lvl="1" indent="-180471">
              <a:lnSpc>
                <a:spcPct val="150000"/>
              </a:lnSpc>
              <a:buSzPct val="100000"/>
              <a:buChar char="•"/>
              <a:defRPr sz="2600"/>
            </a:pPr>
            <a:r>
              <a:rPr dirty="0"/>
              <a:t>Convert the job into a template</a:t>
            </a:r>
          </a:p>
          <a:p>
            <a:pPr marL="180471" lvl="1" indent="-180471">
              <a:lnSpc>
                <a:spcPct val="150000"/>
              </a:lnSpc>
              <a:buSzPct val="100000"/>
              <a:buChar char="•"/>
              <a:defRPr sz="2600"/>
            </a:pPr>
            <a:r>
              <a:rPr dirty="0"/>
              <a:t>Leverage multi branch pipeline and Jenkinsfile features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1000"/>
                                        <p:tgtEl>
                                          <p:spTgt spid="5">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10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10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10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10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fade">
                                      <p:cBhvr>
                                        <p:cTn id="37" dur="1000"/>
                                        <p:tgtEl>
                                          <p:spTgt spid="5">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6" end="6"/>
                                            </p:txEl>
                                          </p:spTgt>
                                        </p:tgtEl>
                                        <p:attrNameLst>
                                          <p:attrName>style.visibility</p:attrName>
                                        </p:attrNameLst>
                                      </p:cBhvr>
                                      <p:to>
                                        <p:strVal val="visible"/>
                                      </p:to>
                                    </p:set>
                                    <p:animEffect transition="in" filter="fade">
                                      <p:cBhvr>
                                        <p:cTn id="42" dur="10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 name="Shape 4689"/>
          <p:cNvSpPr>
            <a:spLocks noGrp="1"/>
          </p:cNvSpPr>
          <p:nvPr>
            <p:ph type="body" idx="1"/>
          </p:nvPr>
        </p:nvSpPr>
        <p:spPr>
          <a:xfrm>
            <a:off x="789950" y="1999902"/>
            <a:ext cx="5866032" cy="4526105"/>
          </a:xfrm>
          <a:prstGeom prst="rect">
            <a:avLst/>
          </a:prstGeom>
        </p:spPr>
        <p:txBody>
          <a:bodyPr>
            <a:noAutofit/>
          </a:bodyPr>
          <a:lstStyle/>
          <a:p>
            <a:pPr marL="155447" indent="-155447" defTabSz="777240">
              <a:defRPr sz="2300" b="1">
                <a:solidFill>
                  <a:srgbClr val="006098"/>
                </a:solidFill>
              </a:defRPr>
            </a:pPr>
            <a:r>
              <a:rPr sz="3200" dirty="0"/>
              <a:t>Task</a:t>
            </a:r>
            <a:r>
              <a:rPr sz="3200" b="0" dirty="0">
                <a:solidFill>
                  <a:srgbClr val="54585B"/>
                </a:solidFill>
              </a:rPr>
              <a:t>:</a:t>
            </a:r>
          </a:p>
          <a:p>
            <a:pPr marL="155447" indent="-155447" defTabSz="777240">
              <a:defRPr sz="2300"/>
            </a:pPr>
            <a:endParaRPr sz="1600" b="0" dirty="0">
              <a:solidFill>
                <a:srgbClr val="54585B"/>
              </a:solidFill>
            </a:endParaRPr>
          </a:p>
          <a:p>
            <a:pPr marL="342900" indent="-342900" defTabSz="777240">
              <a:lnSpc>
                <a:spcPct val="150000"/>
              </a:lnSpc>
              <a:buFont typeface="Arial" panose="020B0604020202020204" pitchFamily="34" charset="0"/>
              <a:buChar char="•"/>
              <a:defRPr sz="2300"/>
            </a:pPr>
            <a:r>
              <a:rPr sz="2000" dirty="0"/>
              <a:t>Add an </a:t>
            </a:r>
            <a:r>
              <a:rPr sz="2000" i="1" dirty="0"/>
              <a:t>input</a:t>
            </a:r>
            <a:r>
              <a:rPr sz="2000" dirty="0"/>
              <a:t> with the message </a:t>
            </a:r>
            <a:r>
              <a:rPr sz="2000" i="1" dirty="0"/>
              <a:t>Please confirm deployment to production</a:t>
            </a:r>
            <a:r>
              <a:rPr sz="2000" dirty="0"/>
              <a:t> and button with the text </a:t>
            </a:r>
            <a:r>
              <a:rPr sz="2000" i="1" dirty="0"/>
              <a:t>Submit</a:t>
            </a:r>
            <a:r>
              <a:rPr sz="2000" dirty="0"/>
              <a:t> prior to deployment to production. </a:t>
            </a:r>
            <a:endParaRPr lang="en-US" sz="2000" dirty="0" smtClean="0"/>
          </a:p>
          <a:p>
            <a:pPr marL="342900" indent="-342900" defTabSz="777240">
              <a:lnSpc>
                <a:spcPct val="150000"/>
              </a:lnSpc>
              <a:buFont typeface="Arial" panose="020B0604020202020204" pitchFamily="34" charset="0"/>
              <a:buChar char="•"/>
              <a:defRPr sz="2300"/>
            </a:pPr>
            <a:r>
              <a:rPr sz="2000" dirty="0" smtClean="0"/>
              <a:t>Add </a:t>
            </a:r>
            <a:r>
              <a:rPr sz="2000" dirty="0"/>
              <a:t>the parameter for additional notes and echo the value. </a:t>
            </a:r>
            <a:endParaRPr lang="en-US" sz="2000" dirty="0" smtClean="0"/>
          </a:p>
          <a:p>
            <a:pPr marL="342900" indent="-342900" defTabSz="777240">
              <a:lnSpc>
                <a:spcPct val="150000"/>
              </a:lnSpc>
              <a:buFont typeface="Arial" panose="020B0604020202020204" pitchFamily="34" charset="0"/>
              <a:buChar char="•"/>
              <a:defRPr sz="2300"/>
            </a:pPr>
            <a:r>
              <a:rPr sz="2000" dirty="0" smtClean="0"/>
              <a:t>Make </a:t>
            </a:r>
            <a:r>
              <a:rPr sz="2000" dirty="0"/>
              <a:t>sure that only the user "manager" is allowed to use this input. </a:t>
            </a:r>
            <a:endParaRPr lang="en-US" sz="2000" dirty="0" smtClean="0"/>
          </a:p>
          <a:p>
            <a:pPr marL="342900" indent="-342900" defTabSz="777240">
              <a:lnSpc>
                <a:spcPct val="150000"/>
              </a:lnSpc>
              <a:buFont typeface="Arial" panose="020B0604020202020204" pitchFamily="34" charset="0"/>
              <a:buChar char="•"/>
              <a:defRPr sz="2300"/>
            </a:pPr>
            <a:r>
              <a:rPr sz="2000" dirty="0" smtClean="0"/>
              <a:t>Run </a:t>
            </a:r>
            <a:r>
              <a:rPr sz="2000" dirty="0"/>
              <a:t>deployment only if the response is true.</a:t>
            </a:r>
          </a:p>
        </p:txBody>
      </p:sp>
      <p:sp>
        <p:nvSpPr>
          <p:cNvPr id="4690" name="Shape 4690"/>
          <p:cNvSpPr>
            <a:spLocks noGrp="1"/>
          </p:cNvSpPr>
          <p:nvPr>
            <p:ph type="body" idx="4294967295"/>
          </p:nvPr>
        </p:nvSpPr>
        <p:spPr>
          <a:xfrm>
            <a:off x="6827838" y="2960688"/>
            <a:ext cx="5364162" cy="2454275"/>
          </a:xfrm>
          <a:prstGeom prst="rect">
            <a:avLst/>
          </a:prstGeom>
          <a:extLst>
            <a:ext uri="{C572A759-6A51-4108-AA02-DFA0A04FC94B}">
              <ma14:wrappingTextBoxFlag xmlns:ma14="http://schemas.microsoft.com/office/mac/drawingml/2011/main" val="1"/>
            </a:ext>
          </a:extLst>
        </p:spPr>
        <p:txBody>
          <a:bodyPr anchor="ctr">
            <a:normAutofit fontScale="92500" lnSpcReduction="10000"/>
          </a:bodyPr>
          <a:lstStyle>
            <a:lvl1pPr marL="0" indent="0" defTabSz="457200">
              <a:lnSpc>
                <a:spcPct val="100000"/>
              </a:lnSpc>
              <a:spcBef>
                <a:spcPts val="0"/>
              </a:spcBef>
              <a:buSzTx/>
              <a:buNone/>
              <a:defRPr sz="1200" b="1">
                <a:solidFill>
                  <a:srgbClr val="008F00"/>
                </a:solidFill>
                <a:latin typeface="Menlo"/>
                <a:ea typeface="Menlo"/>
                <a:cs typeface="Menlo"/>
                <a:sym typeface="Menlo"/>
              </a:defRPr>
            </a:lvl1pPr>
            <a:lvl2pPr marL="0" indent="0" defTabSz="457200">
              <a:lnSpc>
                <a:spcPct val="100000"/>
              </a:lnSpc>
              <a:spcBef>
                <a:spcPts val="0"/>
              </a:spcBef>
              <a:buSzTx/>
              <a:buNone/>
              <a:defRPr sz="1200" b="1">
                <a:solidFill>
                  <a:srgbClr val="008F00"/>
                </a:solidFill>
                <a:latin typeface="Menlo"/>
                <a:ea typeface="Menlo"/>
                <a:cs typeface="Menlo"/>
                <a:sym typeface="Menlo"/>
              </a:defRPr>
            </a:lvl2pPr>
          </a:lstStyle>
          <a:p>
            <a:r>
              <a:rPr sz="2000" dirty="0"/>
              <a:t>    </a:t>
            </a:r>
            <a:r>
              <a:rPr sz="2000" dirty="0" err="1"/>
              <a:t>def</a:t>
            </a:r>
            <a:r>
              <a:rPr sz="2000" dirty="0"/>
              <a:t> response = input message: 'Please confirm deployment to production', ok: 'Submit', parameters: [[$class: '</a:t>
            </a:r>
            <a:r>
              <a:rPr sz="2000" dirty="0" err="1"/>
              <a:t>StringParameterDefinition</a:t>
            </a:r>
            <a:r>
              <a:rPr sz="2000" dirty="0"/>
              <a:t>', </a:t>
            </a:r>
            <a:r>
              <a:rPr sz="2000" dirty="0" err="1"/>
              <a:t>defaultValue</a:t>
            </a:r>
            <a:r>
              <a:rPr sz="2000" dirty="0"/>
              <a:t>: '', description: 'Additional comments', name: '']], submitter: 'manager'</a:t>
            </a:r>
          </a:p>
          <a:p>
            <a:pPr lvl="1"/>
            <a:r>
              <a:rPr sz="2000" dirty="0"/>
              <a:t>    echo response</a:t>
            </a:r>
          </a:p>
        </p:txBody>
      </p:sp>
      <p:sp>
        <p:nvSpPr>
          <p:cNvPr id="4691" name="Shape 4691"/>
          <p:cNvSpPr/>
          <p:nvPr/>
        </p:nvSpPr>
        <p:spPr>
          <a:xfrm>
            <a:off x="878762" y="806870"/>
            <a:ext cx="6325205" cy="712639"/>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normAutofit/>
          </a:bodyPr>
          <a:lstStyle>
            <a:lvl1pPr>
              <a:lnSpc>
                <a:spcPct val="90000"/>
              </a:lnSpc>
              <a:defRPr sz="3600">
                <a:solidFill>
                  <a:srgbClr val="CB3725"/>
                </a:solidFill>
                <a:latin typeface="PT Sans"/>
                <a:ea typeface="PT Sans"/>
                <a:cs typeface="PT Sans"/>
                <a:sym typeface="PT Sans"/>
              </a:defRPr>
            </a:lvl1pPr>
          </a:lstStyle>
          <a:p>
            <a:r>
              <a:rPr b="1" dirty="0"/>
              <a:t>Key Pipeline DSL – input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89">
                                            <p:bg/>
                                          </p:spTgt>
                                        </p:tgtEl>
                                        <p:attrNameLst>
                                          <p:attrName>style.visibility</p:attrName>
                                        </p:attrNameLst>
                                      </p:cBhvr>
                                      <p:to>
                                        <p:strVal val="visible"/>
                                      </p:to>
                                    </p:set>
                                    <p:animEffect transition="in" filter="fade">
                                      <p:cBhvr>
                                        <p:cTn id="7" dur="1000"/>
                                        <p:tgtEl>
                                          <p:spTgt spid="4689">
                                            <p:bg/>
                                          </p:spTgt>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4689">
                                            <p:txEl>
                                              <p:pRg st="0" end="0"/>
                                            </p:txEl>
                                          </p:spTgt>
                                        </p:tgtEl>
                                        <p:attrNameLst>
                                          <p:attrName>style.visibility</p:attrName>
                                        </p:attrNameLst>
                                      </p:cBhvr>
                                      <p:to>
                                        <p:strVal val="visible"/>
                                      </p:to>
                                    </p:set>
                                    <p:animEffect transition="in" filter="fade">
                                      <p:cBhvr>
                                        <p:cTn id="11" dur="1000"/>
                                        <p:tgtEl>
                                          <p:spTgt spid="468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689">
                                            <p:txEl>
                                              <p:pRg st="2" end="2"/>
                                            </p:txEl>
                                          </p:spTgt>
                                        </p:tgtEl>
                                        <p:attrNameLst>
                                          <p:attrName>style.visibility</p:attrName>
                                        </p:attrNameLst>
                                      </p:cBhvr>
                                      <p:to>
                                        <p:strVal val="visible"/>
                                      </p:to>
                                    </p:set>
                                    <p:animEffect transition="in" filter="fade">
                                      <p:cBhvr>
                                        <p:cTn id="16" dur="1000"/>
                                        <p:tgtEl>
                                          <p:spTgt spid="4689">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689">
                                            <p:txEl>
                                              <p:pRg st="3" end="3"/>
                                            </p:txEl>
                                          </p:spTgt>
                                        </p:tgtEl>
                                        <p:attrNameLst>
                                          <p:attrName>style.visibility</p:attrName>
                                        </p:attrNameLst>
                                      </p:cBhvr>
                                      <p:to>
                                        <p:strVal val="visible"/>
                                      </p:to>
                                    </p:set>
                                    <p:animEffect transition="in" filter="fade">
                                      <p:cBhvr>
                                        <p:cTn id="21" dur="1000"/>
                                        <p:tgtEl>
                                          <p:spTgt spid="4689">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689">
                                            <p:txEl>
                                              <p:pRg st="4" end="4"/>
                                            </p:txEl>
                                          </p:spTgt>
                                        </p:tgtEl>
                                        <p:attrNameLst>
                                          <p:attrName>style.visibility</p:attrName>
                                        </p:attrNameLst>
                                      </p:cBhvr>
                                      <p:to>
                                        <p:strVal val="visible"/>
                                      </p:to>
                                    </p:set>
                                    <p:animEffect transition="in" filter="fade">
                                      <p:cBhvr>
                                        <p:cTn id="26" dur="1000"/>
                                        <p:tgtEl>
                                          <p:spTgt spid="4689">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689">
                                            <p:txEl>
                                              <p:pRg st="5" end="5"/>
                                            </p:txEl>
                                          </p:spTgt>
                                        </p:tgtEl>
                                        <p:attrNameLst>
                                          <p:attrName>style.visibility</p:attrName>
                                        </p:attrNameLst>
                                      </p:cBhvr>
                                      <p:to>
                                        <p:strVal val="visible"/>
                                      </p:to>
                                    </p:set>
                                    <p:animEffect transition="in" filter="fade">
                                      <p:cBhvr>
                                        <p:cTn id="31" dur="1000"/>
                                        <p:tgtEl>
                                          <p:spTgt spid="4689">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1" nodeType="clickEffect">
                                  <p:stCondLst>
                                    <p:cond delay="0"/>
                                  </p:stCondLst>
                                  <p:iterate>
                                    <p:tmAbs val="0"/>
                                  </p:iterate>
                                  <p:childTnLst>
                                    <p:set>
                                      <p:cBhvr>
                                        <p:cTn id="35" fill="hold"/>
                                        <p:tgtEl>
                                          <p:spTgt spid="46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9" grpId="0" uiExpand="1" build="p" animBg="1"/>
      <p:bldP spid="4690" grpId="1" animBg="1" advAuto="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5" name="Shape 4695"/>
          <p:cNvSpPr>
            <a:spLocks noGrp="1"/>
          </p:cNvSpPr>
          <p:nvPr>
            <p:ph type="body" idx="1"/>
          </p:nvPr>
        </p:nvSpPr>
        <p:spPr>
          <a:xfrm>
            <a:off x="789950" y="1999902"/>
            <a:ext cx="5866032" cy="4526105"/>
          </a:xfrm>
          <a:prstGeom prst="rect">
            <a:avLst/>
          </a:prstGeom>
        </p:spPr>
        <p:txBody>
          <a:bodyPr/>
          <a:lstStyle/>
          <a:p>
            <a:pPr>
              <a:defRPr b="1">
                <a:solidFill>
                  <a:srgbClr val="006098"/>
                </a:solidFill>
              </a:defRPr>
            </a:pPr>
            <a:r>
              <a:rPr dirty="0"/>
              <a:t>Task</a:t>
            </a:r>
            <a:r>
              <a:rPr b="0" dirty="0">
                <a:solidFill>
                  <a:srgbClr val="54585B"/>
                </a:solidFill>
              </a:rPr>
              <a:t>:</a:t>
            </a:r>
          </a:p>
          <a:p>
            <a:endParaRPr b="1" dirty="0">
              <a:solidFill>
                <a:srgbClr val="006098"/>
              </a:solidFill>
            </a:endParaRPr>
          </a:p>
          <a:p>
            <a:r>
              <a:rPr dirty="0"/>
              <a:t>Change the script so that </a:t>
            </a:r>
            <a:r>
              <a:rPr i="1" dirty="0"/>
              <a:t>service</a:t>
            </a:r>
            <a:r>
              <a:rPr dirty="0"/>
              <a:t> and </a:t>
            </a:r>
            <a:r>
              <a:rPr i="1" dirty="0" err="1"/>
              <a:t>db</a:t>
            </a:r>
            <a:r>
              <a:rPr dirty="0"/>
              <a:t> containers are pulled in </a:t>
            </a:r>
            <a:r>
              <a:rPr i="1" dirty="0"/>
              <a:t>parallel</a:t>
            </a:r>
            <a:r>
              <a:rPr dirty="0"/>
              <a:t>.</a:t>
            </a:r>
          </a:p>
        </p:txBody>
      </p:sp>
      <p:sp>
        <p:nvSpPr>
          <p:cNvPr id="4696" name="Shape 4696"/>
          <p:cNvSpPr>
            <a:spLocks noGrp="1"/>
          </p:cNvSpPr>
          <p:nvPr>
            <p:ph type="body" idx="4294967295"/>
          </p:nvPr>
        </p:nvSpPr>
        <p:spPr>
          <a:xfrm>
            <a:off x="6827838" y="2549525"/>
            <a:ext cx="5364162" cy="3082925"/>
          </a:xfrm>
          <a:prstGeom prst="rect">
            <a:avLst/>
          </a:prstGeom>
          <a:extLst>
            <a:ext uri="{C572A759-6A51-4108-AA02-DFA0A04FC94B}">
              <ma14:wrappingTextBoxFlag xmlns:ma14="http://schemas.microsoft.com/office/mac/drawingml/2011/main" val="1"/>
            </a:ext>
          </a:extLst>
        </p:spPr>
        <p:txBody>
          <a:bodyPr anchor="ctr">
            <a:normAutofit fontScale="85000" lnSpcReduction="20000"/>
          </a:bodyPr>
          <a:lstStyle/>
          <a:p>
            <a:pPr marL="0" indent="0" defTabSz="457200">
              <a:lnSpc>
                <a:spcPct val="100000"/>
              </a:lnSpc>
              <a:spcBef>
                <a:spcPts val="0"/>
              </a:spcBef>
              <a:buSzTx/>
              <a:buNone/>
              <a:defRPr sz="1200" b="1" strike="sngStrike">
                <a:solidFill>
                  <a:srgbClr val="008F00"/>
                </a:solidFill>
                <a:latin typeface="Menlo"/>
                <a:ea typeface="Menlo"/>
                <a:cs typeface="Menlo"/>
                <a:sym typeface="Menlo"/>
              </a:defRPr>
            </a:pPr>
            <a:r>
              <a:rPr sz="2000" dirty="0"/>
              <a:t>    </a:t>
            </a:r>
            <a:r>
              <a:rPr sz="2000" b="0" dirty="0" err="1">
                <a:solidFill>
                  <a:srgbClr val="000000"/>
                </a:solidFill>
              </a:rPr>
              <a:t>docker.image</a:t>
            </a:r>
            <a:r>
              <a:rPr sz="2000" b="0" dirty="0">
                <a:solidFill>
                  <a:srgbClr val="000000"/>
                </a:solidFill>
              </a:rPr>
              <a:t>(</a:t>
            </a:r>
            <a:r>
              <a:rPr sz="2000" dirty="0"/>
              <a:t>"10.100.198.200:5000/training-books-</a:t>
            </a:r>
            <a:r>
              <a:rPr sz="2000" dirty="0" err="1"/>
              <a:t>ms</a:t>
            </a:r>
            <a:r>
              <a:rPr sz="2000" dirty="0"/>
              <a:t>"</a:t>
            </a:r>
            <a:r>
              <a:rPr sz="2000" b="0" dirty="0">
                <a:solidFill>
                  <a:srgbClr val="000000"/>
                </a:solidFill>
              </a:rPr>
              <a:t>).pull()</a:t>
            </a:r>
          </a:p>
          <a:p>
            <a:pPr marL="0" indent="0" defTabSz="457200">
              <a:lnSpc>
                <a:spcPct val="100000"/>
              </a:lnSpc>
              <a:spcBef>
                <a:spcPts val="0"/>
              </a:spcBef>
              <a:buSzTx/>
              <a:buNone/>
              <a:defRPr sz="1200" strike="sngStrike">
                <a:latin typeface="Menlo"/>
                <a:ea typeface="Menlo"/>
                <a:cs typeface="Menlo"/>
                <a:sym typeface="Menlo"/>
              </a:defRPr>
            </a:pPr>
            <a:r>
              <a:rPr sz="2000" dirty="0"/>
              <a:t>    </a:t>
            </a:r>
            <a:r>
              <a:rPr sz="2000" dirty="0" err="1"/>
              <a:t>docker.image</a:t>
            </a:r>
            <a:r>
              <a:rPr sz="2000" dirty="0"/>
              <a:t>(</a:t>
            </a:r>
            <a:r>
              <a:rPr sz="2000" b="1" dirty="0">
                <a:solidFill>
                  <a:srgbClr val="008F00"/>
                </a:solidFill>
              </a:rPr>
              <a:t>“mongo”</a:t>
            </a:r>
            <a:r>
              <a:rPr sz="2000" dirty="0"/>
              <a:t>).pull()</a:t>
            </a:r>
            <a:endParaRPr sz="2000" b="1" dirty="0">
              <a:solidFill>
                <a:srgbClr val="008F00"/>
              </a:solidFill>
            </a:endParaRP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a:t>
            </a:r>
            <a:r>
              <a:rPr sz="2000" dirty="0" err="1">
                <a:solidFill>
                  <a:srgbClr val="000A55"/>
                </a:solidFill>
              </a:rPr>
              <a:t>def</a:t>
            </a:r>
            <a:r>
              <a:rPr sz="2000" dirty="0">
                <a:solidFill>
                  <a:srgbClr val="000A55"/>
                </a:solidFill>
              </a:rPr>
              <a:t> </a:t>
            </a:r>
            <a:r>
              <a:rPr sz="2000" dirty="0"/>
              <a:t>pull = [:]</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pull["service"] = {</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a:t>
            </a:r>
            <a:r>
              <a:rPr sz="2000" dirty="0" err="1"/>
              <a:t>docker.image</a:t>
            </a:r>
            <a:r>
              <a:rPr sz="2000" dirty="0"/>
              <a:t>("10.100.198.200:5000/training-books-</a:t>
            </a:r>
            <a:r>
              <a:rPr sz="2000" dirty="0" err="1"/>
              <a:t>ms</a:t>
            </a:r>
            <a:r>
              <a:rPr sz="2000" dirty="0"/>
              <a:t>").pull()</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pull["</a:t>
            </a:r>
            <a:r>
              <a:rPr sz="2000" dirty="0" err="1"/>
              <a:t>db</a:t>
            </a:r>
            <a:r>
              <a:rPr sz="2000" dirty="0"/>
              <a:t>"] = {</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a:t>
            </a:r>
            <a:r>
              <a:rPr sz="2000" dirty="0" err="1"/>
              <a:t>docker.image</a:t>
            </a:r>
            <a:r>
              <a:rPr sz="2000" dirty="0"/>
              <a:t>("mongo").pull()</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a:t>
            </a:r>
          </a:p>
          <a:p>
            <a:pPr marL="0" indent="0" defTabSz="457200">
              <a:lnSpc>
                <a:spcPct val="100000"/>
              </a:lnSpc>
              <a:spcBef>
                <a:spcPts val="0"/>
              </a:spcBef>
              <a:buSzTx/>
              <a:buNone/>
              <a:defRPr sz="1200" b="1">
                <a:solidFill>
                  <a:srgbClr val="008F00"/>
                </a:solidFill>
                <a:latin typeface="Menlo"/>
                <a:ea typeface="Menlo"/>
                <a:cs typeface="Menlo"/>
                <a:sym typeface="Menlo"/>
              </a:defRPr>
            </a:pPr>
            <a:r>
              <a:rPr sz="2000" dirty="0"/>
              <a:t>    parallel pull</a:t>
            </a:r>
          </a:p>
        </p:txBody>
      </p:sp>
      <p:sp>
        <p:nvSpPr>
          <p:cNvPr id="4697" name="Shape 4697"/>
          <p:cNvSpPr/>
          <p:nvPr/>
        </p:nvSpPr>
        <p:spPr>
          <a:xfrm>
            <a:off x="873070" y="829553"/>
            <a:ext cx="6325204" cy="712639"/>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normAutofit/>
          </a:bodyPr>
          <a:lstStyle>
            <a:lvl1pPr>
              <a:lnSpc>
                <a:spcPct val="90000"/>
              </a:lnSpc>
              <a:defRPr sz="3600">
                <a:solidFill>
                  <a:srgbClr val="CB3725"/>
                </a:solidFill>
                <a:latin typeface="PT Sans"/>
                <a:ea typeface="PT Sans"/>
                <a:cs typeface="PT Sans"/>
                <a:sym typeface="PT Sans"/>
              </a:defRPr>
            </a:lvl1pPr>
          </a:lstStyle>
          <a:p>
            <a:r>
              <a:rPr lang="en-US" b="1" dirty="0" smtClean="0"/>
              <a:t>Key Pipeline DSL – Parallel</a:t>
            </a:r>
            <a:endParaRPr lang="en-US" b="1"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6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96" grpId="1" animBg="1" advAuto="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5" name="Shape 4325"/>
          <p:cNvSpPr/>
          <p:nvPr/>
        </p:nvSpPr>
        <p:spPr>
          <a:xfrm>
            <a:off x="2687320" y="2672079"/>
            <a:ext cx="7980680" cy="2308320"/>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Questions on the prep and the Project</a:t>
            </a:r>
            <a:r>
              <a:rPr kumimoji="0" sz="3200" b="0" i="0" u="none" strike="noStrike" kern="0" cap="none" spc="0" normalizeH="0" baseline="0" noProof="0" dirty="0" smtClean="0">
                <a:ln>
                  <a:noFill/>
                </a:ln>
                <a:solidFill>
                  <a:sysClr val="windowText" lastClr="000000"/>
                </a:solidFill>
                <a:effectLst/>
                <a:uLnTx/>
                <a:uFillTx/>
              </a:rPr>
              <a:t>?</a:t>
            </a:r>
            <a:endParaRPr kumimoji="0" sz="3200" b="0" i="0" u="none" strike="noStrike" kern="0" cap="none" spc="0" normalizeH="0" baseline="0" noProof="0" dirty="0">
              <a:ln>
                <a:noFill/>
              </a:ln>
              <a:solidFill>
                <a:sysClr val="windowText" lastClr="000000"/>
              </a:solidFill>
              <a:effectLst/>
              <a:uLnTx/>
              <a:uFillTx/>
            </a:endParaRPr>
          </a:p>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Clear on the input and parallel DSL</a:t>
            </a:r>
            <a:r>
              <a:rPr kumimoji="0" sz="3200" b="0" i="0" u="none" strike="noStrike" kern="0" cap="none" spc="0" normalizeH="0" baseline="0" noProof="0" dirty="0" smtClean="0">
                <a:ln>
                  <a:noFill/>
                </a:ln>
                <a:solidFill>
                  <a:sysClr val="windowText" lastClr="000000"/>
                </a:solidFill>
                <a:effectLst/>
                <a:uLnTx/>
                <a:uFillTx/>
              </a:rPr>
              <a:t>?</a:t>
            </a:r>
            <a:endParaRPr kumimoji="0" sz="3200" b="0" i="0" u="none" strike="noStrike" kern="0" cap="none" spc="0" normalizeH="0" baseline="0" noProof="0" dirty="0">
              <a:ln>
                <a:noFill/>
              </a:ln>
              <a:solidFill>
                <a:sysClr val="windowText" lastClr="000000"/>
              </a:solidFill>
              <a:effectLst/>
              <a:uLnTx/>
              <a:uFillTx/>
            </a:endParaRPr>
          </a:p>
          <a:p>
            <a:pPr marL="342900" marR="0" lvl="0" indent="-342900" defTabSz="914400" eaLnBrk="1" fontAlgn="auto" latinLnBrk="0" hangingPunct="1">
              <a:lnSpc>
                <a:spcPct val="150000"/>
              </a:lnSpc>
              <a:spcBef>
                <a:spcPts val="0"/>
              </a:spcBef>
              <a:spcAft>
                <a:spcPts val="0"/>
              </a:spcAft>
              <a:buClrTx/>
              <a:buSzPct val="100000"/>
              <a:buFont typeface="Arial"/>
              <a:buChar char="•"/>
              <a:tabLst/>
              <a:defRPr sz="2400"/>
            </a:pPr>
            <a:r>
              <a:rPr kumimoji="0" lang="en-US" sz="3200" b="0" i="0" u="none" strike="noStrike" kern="0" cap="none" spc="0" normalizeH="0" baseline="0" noProof="0" dirty="0" smtClean="0">
                <a:ln>
                  <a:noFill/>
                </a:ln>
                <a:solidFill>
                  <a:sysClr val="windowText" lastClr="000000"/>
                </a:solidFill>
                <a:effectLst/>
                <a:uLnTx/>
                <a:uFillTx/>
              </a:rPr>
              <a:t>Ready for execution control</a:t>
            </a:r>
            <a:r>
              <a:rPr kumimoji="0" sz="3200" b="0" i="0" u="none" strike="noStrike" kern="0" cap="none" spc="0" normalizeH="0" baseline="0" noProof="0" dirty="0" smtClean="0">
                <a:ln>
                  <a:noFill/>
                </a:ln>
                <a:solidFill>
                  <a:sysClr val="windowText" lastClr="000000"/>
                </a:solidFill>
                <a:effectLst/>
                <a:uLnTx/>
                <a:uFillTx/>
              </a:rPr>
              <a:t>?</a:t>
            </a:r>
            <a:endParaRPr kumimoji="0" sz="3200" b="0" i="0" u="none" strike="noStrike" kern="0" cap="none" spc="0" normalizeH="0" baseline="0" noProof="0" dirty="0">
              <a:ln>
                <a:noFill/>
              </a:ln>
              <a:solidFill>
                <a:sysClr val="windowText" lastClr="000000"/>
              </a:solidFill>
              <a:effectLst/>
              <a:uLnTx/>
              <a:uFillTx/>
            </a:endParaRPr>
          </a:p>
        </p:txBody>
      </p:sp>
      <p:sp>
        <p:nvSpPr>
          <p:cNvPr id="5" name="Rectangle 4"/>
          <p:cNvSpPr/>
          <p:nvPr/>
        </p:nvSpPr>
        <p:spPr>
          <a:xfrm>
            <a:off x="269964" y="560181"/>
            <a:ext cx="11617236" cy="1430969"/>
          </a:xfrm>
          <a:prstGeom prst="rect">
            <a:avLst/>
          </a:prstGeom>
          <a:solidFill>
            <a:schemeClr val="accent1">
              <a:lumMod val="20000"/>
              <a:lumOff val="80000"/>
            </a:schemeClr>
          </a:solidFill>
          <a:ln w="12700" cap="flat">
            <a:solidFill>
              <a:schemeClr val="tx1">
                <a:lumMod val="50000"/>
                <a:lumOff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lvl="0" indent="0" algn="l" defTabSz="9144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n-lt"/>
              <a:ea typeface="+mn-ea"/>
              <a:cs typeface="+mn-cs"/>
              <a:sym typeface="Calibri"/>
            </a:endParaRPr>
          </a:p>
        </p:txBody>
      </p:sp>
      <p:graphicFrame>
        <p:nvGraphicFramePr>
          <p:cNvPr id="6" name="Diagram 5"/>
          <p:cNvGraphicFramePr/>
          <p:nvPr>
            <p:extLst>
              <p:ext uri="{D42A27DB-BD31-4B8C-83A1-F6EECF244321}">
                <p14:modId xmlns:p14="http://schemas.microsoft.com/office/powerpoint/2010/main" val="636546073"/>
              </p:ext>
            </p:extLst>
          </p:nvPr>
        </p:nvGraphicFramePr>
        <p:xfrm>
          <a:off x="853440" y="357135"/>
          <a:ext cx="4618445" cy="19216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60196265"/>
      </p:ext>
    </p:extLst>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1" name="Shape 4701"/>
          <p:cNvSpPr>
            <a:spLocks noGrp="1"/>
          </p:cNvSpPr>
          <p:nvPr>
            <p:ph type="title"/>
          </p:nvPr>
        </p:nvSpPr>
        <p:spPr>
          <a:prstGeom prst="rect">
            <a:avLst/>
          </a:prstGeom>
        </p:spPr>
        <p:txBody>
          <a:bodyPr/>
          <a:lstStyle/>
          <a:p>
            <a:r>
              <a:rPr b="1" dirty="0"/>
              <a:t>Key Pipeline DSL – execution control</a:t>
            </a:r>
          </a:p>
        </p:txBody>
      </p:sp>
      <p:sp>
        <p:nvSpPr>
          <p:cNvPr id="4702" name="Shape 4702"/>
          <p:cNvSpPr>
            <a:spLocks noGrp="1"/>
          </p:cNvSpPr>
          <p:nvPr>
            <p:ph type="body" idx="1"/>
          </p:nvPr>
        </p:nvSpPr>
        <p:spPr>
          <a:prstGeom prst="rect">
            <a:avLst/>
          </a:prstGeom>
        </p:spPr>
        <p:txBody>
          <a:bodyPr lIns="91422" tIns="91422" rIns="91422" bIns="91422"/>
          <a:lstStyle/>
          <a:p>
            <a:pPr marL="457200" indent="-406400">
              <a:lnSpc>
                <a:spcPct val="100000"/>
              </a:lnSpc>
              <a:spcBef>
                <a:spcPts val="0"/>
              </a:spcBef>
              <a:buClr>
                <a:srgbClr val="54585B"/>
              </a:buClr>
              <a:buChar char="●"/>
              <a:defRPr sz="2000">
                <a:solidFill>
                  <a:srgbClr val="54585B"/>
                </a:solidFill>
                <a:latin typeface="PT Sans"/>
                <a:ea typeface="PT Sans"/>
                <a:cs typeface="PT Sans"/>
                <a:sym typeface="PT Sans"/>
              </a:defRPr>
            </a:pPr>
            <a:r>
              <a:rPr dirty="0" smtClean="0"/>
              <a:t>try </a:t>
            </a:r>
            <a:r>
              <a:rPr dirty="0"/>
              <a:t>up to N times</a:t>
            </a:r>
          </a:p>
          <a:p>
            <a:pPr marL="0" indent="0">
              <a:lnSpc>
                <a:spcPct val="100000"/>
              </a:lnSpc>
              <a:spcBef>
                <a:spcPts val="0"/>
              </a:spcBef>
              <a:buSzTx/>
              <a:buNone/>
              <a:defRPr sz="2000">
                <a:solidFill>
                  <a:srgbClr val="54585B"/>
                </a:solidFill>
                <a:latin typeface="Courier New"/>
                <a:ea typeface="Courier New"/>
                <a:cs typeface="Courier New"/>
                <a:sym typeface="Courier New"/>
              </a:defRPr>
            </a:pPr>
            <a:r>
              <a:rPr dirty="0"/>
              <a:t>retry(10) {</a:t>
            </a:r>
          </a:p>
          <a:p>
            <a:pPr marL="0" indent="0">
              <a:lnSpc>
                <a:spcPct val="100000"/>
              </a:lnSpc>
              <a:spcBef>
                <a:spcPts val="0"/>
              </a:spcBef>
              <a:buSzTx/>
              <a:buNone/>
              <a:defRPr sz="2000">
                <a:solidFill>
                  <a:srgbClr val="54585B"/>
                </a:solidFill>
                <a:latin typeface="Courier New"/>
                <a:ea typeface="Courier New"/>
                <a:cs typeface="Courier New"/>
                <a:sym typeface="Courier New"/>
              </a:defRPr>
            </a:pPr>
            <a:r>
              <a:rPr dirty="0"/>
              <a:t>    // some block</a:t>
            </a:r>
          </a:p>
          <a:p>
            <a:pPr marL="0" indent="0">
              <a:lnSpc>
                <a:spcPct val="100000"/>
              </a:lnSpc>
              <a:spcBef>
                <a:spcPts val="0"/>
              </a:spcBef>
              <a:buSzTx/>
              <a:buNone/>
              <a:defRPr sz="2000">
                <a:solidFill>
                  <a:srgbClr val="54585B"/>
                </a:solidFill>
                <a:latin typeface="Courier New"/>
                <a:ea typeface="Courier New"/>
                <a:cs typeface="Courier New"/>
                <a:sym typeface="Courier New"/>
              </a:defRPr>
            </a:pPr>
            <a:r>
              <a:rPr dirty="0"/>
              <a:t>}</a:t>
            </a:r>
          </a:p>
          <a:p>
            <a:pPr marL="548638" indent="-731518">
              <a:lnSpc>
                <a:spcPct val="100000"/>
              </a:lnSpc>
              <a:spcBef>
                <a:spcPts val="0"/>
              </a:spcBef>
              <a:buSzTx/>
              <a:buNone/>
              <a:defRPr sz="2000">
                <a:solidFill>
                  <a:srgbClr val="54585B"/>
                </a:solidFill>
                <a:latin typeface="PT Sans"/>
                <a:ea typeface="PT Sans"/>
                <a:cs typeface="PT Sans"/>
                <a:sym typeface="PT Sans"/>
              </a:defRPr>
            </a:pPr>
            <a:endParaRPr dirty="0"/>
          </a:p>
          <a:p>
            <a:pPr marL="457200" indent="-406400">
              <a:lnSpc>
                <a:spcPct val="100000"/>
              </a:lnSpc>
              <a:spcBef>
                <a:spcPts val="0"/>
              </a:spcBef>
              <a:buClr>
                <a:srgbClr val="54585B"/>
              </a:buClr>
              <a:buChar char="●"/>
              <a:defRPr sz="2000">
                <a:solidFill>
                  <a:srgbClr val="54585B"/>
                </a:solidFill>
                <a:latin typeface="PT Sans"/>
                <a:ea typeface="PT Sans"/>
                <a:cs typeface="PT Sans"/>
                <a:sym typeface="PT Sans"/>
              </a:defRPr>
            </a:pPr>
            <a:r>
              <a:rPr dirty="0"/>
              <a:t>pause</a:t>
            </a:r>
          </a:p>
          <a:p>
            <a:pPr marL="548638" indent="-731518">
              <a:lnSpc>
                <a:spcPct val="100000"/>
              </a:lnSpc>
              <a:spcBef>
                <a:spcPts val="0"/>
              </a:spcBef>
              <a:buSzTx/>
              <a:buNone/>
              <a:defRPr sz="2000">
                <a:solidFill>
                  <a:srgbClr val="54585B"/>
                </a:solidFill>
                <a:latin typeface="Courier New"/>
                <a:ea typeface="Courier New"/>
                <a:cs typeface="Courier New"/>
                <a:sym typeface="Courier New"/>
              </a:defRPr>
            </a:pPr>
            <a:r>
              <a:rPr dirty="0"/>
              <a:t>sleep time: 10,</a:t>
            </a:r>
          </a:p>
          <a:p>
            <a:pPr marL="548638" indent="-731518">
              <a:lnSpc>
                <a:spcPct val="100000"/>
              </a:lnSpc>
              <a:spcBef>
                <a:spcPts val="0"/>
              </a:spcBef>
              <a:buSzTx/>
              <a:buNone/>
              <a:defRPr sz="2000">
                <a:solidFill>
                  <a:srgbClr val="54585B"/>
                </a:solidFill>
                <a:latin typeface="Courier New"/>
                <a:ea typeface="Courier New"/>
                <a:cs typeface="Courier New"/>
                <a:sym typeface="Courier New"/>
              </a:defRPr>
            </a:pPr>
            <a:r>
              <a:rPr dirty="0"/>
              <a:t>  unit: 'MINUTES'</a:t>
            </a:r>
          </a:p>
        </p:txBody>
      </p:sp>
      <p:sp>
        <p:nvSpPr>
          <p:cNvPr id="4703" name="Shape 4703"/>
          <p:cNvSpPr/>
          <p:nvPr/>
        </p:nvSpPr>
        <p:spPr>
          <a:xfrm>
            <a:off x="4107182" y="2273400"/>
            <a:ext cx="4536082" cy="3573282"/>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ormAutofit/>
          </a:bodyPr>
          <a:lstStyle/>
          <a:p>
            <a:pPr marL="457200" indent="-406400">
              <a:lnSpc>
                <a:spcPct val="90000"/>
              </a:lnSpc>
              <a:buClr>
                <a:srgbClr val="54585B"/>
              </a:buClr>
              <a:buSzPct val="100000"/>
              <a:buFont typeface="Arial"/>
              <a:buChar char="●"/>
              <a:defRPr sz="2000">
                <a:solidFill>
                  <a:srgbClr val="54585B"/>
                </a:solidFill>
                <a:latin typeface="PT Sans"/>
                <a:ea typeface="PT Sans"/>
                <a:cs typeface="PT Sans"/>
                <a:sym typeface="PT Sans"/>
              </a:defRPr>
            </a:pPr>
            <a:r>
              <a:rPr dirty="0" smtClean="0"/>
              <a:t>wait </a:t>
            </a:r>
            <a:r>
              <a:rPr dirty="0"/>
              <a:t>for event</a:t>
            </a:r>
          </a:p>
          <a:p>
            <a:pPr>
              <a:lnSpc>
                <a:spcPct val="90000"/>
              </a:lnSpc>
              <a:defRPr sz="2000">
                <a:solidFill>
                  <a:srgbClr val="54585B"/>
                </a:solidFill>
                <a:latin typeface="Courier New"/>
                <a:ea typeface="Courier New"/>
                <a:cs typeface="Courier New"/>
                <a:sym typeface="Courier New"/>
              </a:defRPr>
            </a:pPr>
            <a:r>
              <a:rPr dirty="0"/>
              <a:t>waitUntil {</a:t>
            </a:r>
            <a:endParaRPr dirty="0">
              <a:latin typeface="PT Sans"/>
              <a:ea typeface="PT Sans"/>
              <a:cs typeface="PT Sans"/>
              <a:sym typeface="PT Sans"/>
            </a:endParaRPr>
          </a:p>
          <a:p>
            <a:pPr>
              <a:lnSpc>
                <a:spcPct val="90000"/>
              </a:lnSpc>
              <a:defRPr sz="2000">
                <a:solidFill>
                  <a:srgbClr val="54585B"/>
                </a:solidFill>
                <a:latin typeface="Courier New"/>
                <a:ea typeface="Courier New"/>
                <a:cs typeface="Courier New"/>
                <a:sym typeface="Courier New"/>
              </a:defRPr>
            </a:pPr>
            <a:r>
              <a:rPr dirty="0"/>
              <a:t>    // some block</a:t>
            </a:r>
            <a:endParaRPr dirty="0">
              <a:latin typeface="PT Sans"/>
              <a:ea typeface="PT Sans"/>
              <a:cs typeface="PT Sans"/>
              <a:sym typeface="PT Sans"/>
            </a:endParaRPr>
          </a:p>
          <a:p>
            <a:pPr>
              <a:lnSpc>
                <a:spcPct val="90000"/>
              </a:lnSpc>
              <a:defRPr sz="2000">
                <a:solidFill>
                  <a:srgbClr val="54585B"/>
                </a:solidFill>
                <a:latin typeface="Courier New"/>
                <a:ea typeface="Courier New"/>
                <a:cs typeface="Courier New"/>
                <a:sym typeface="Courier New"/>
              </a:defRPr>
            </a:pPr>
            <a:r>
              <a:rPr dirty="0"/>
              <a:t>}</a:t>
            </a:r>
            <a:endParaRPr dirty="0">
              <a:latin typeface="PT Sans"/>
              <a:ea typeface="PT Sans"/>
              <a:cs typeface="PT Sans"/>
              <a:sym typeface="PT Sans"/>
            </a:endParaRPr>
          </a:p>
          <a:p>
            <a:pPr>
              <a:lnSpc>
                <a:spcPct val="90000"/>
              </a:lnSpc>
              <a:defRPr sz="2000">
                <a:solidFill>
                  <a:srgbClr val="54585B"/>
                </a:solidFill>
                <a:latin typeface="PT Sans"/>
                <a:ea typeface="PT Sans"/>
                <a:cs typeface="PT Sans"/>
                <a:sym typeface="PT Sans"/>
              </a:defRPr>
            </a:pPr>
            <a:endParaRPr lang="en-US" dirty="0" smtClean="0">
              <a:latin typeface="PT Sans"/>
              <a:ea typeface="PT Sans"/>
              <a:cs typeface="PT Sans"/>
              <a:sym typeface="PT Sans"/>
            </a:endParaRPr>
          </a:p>
          <a:p>
            <a:pPr>
              <a:lnSpc>
                <a:spcPct val="90000"/>
              </a:lnSpc>
              <a:defRPr sz="2000">
                <a:solidFill>
                  <a:srgbClr val="54585B"/>
                </a:solidFill>
                <a:latin typeface="PT Sans"/>
                <a:ea typeface="PT Sans"/>
                <a:cs typeface="PT Sans"/>
                <a:sym typeface="PT Sans"/>
              </a:defRPr>
            </a:pPr>
            <a:endParaRPr dirty="0">
              <a:latin typeface="PT Sans"/>
              <a:ea typeface="PT Sans"/>
              <a:cs typeface="PT Sans"/>
              <a:sym typeface="PT Sans"/>
            </a:endParaRPr>
          </a:p>
          <a:p>
            <a:pPr marL="457200" indent="-406400">
              <a:lnSpc>
                <a:spcPct val="90000"/>
              </a:lnSpc>
              <a:buClr>
                <a:srgbClr val="54585B"/>
              </a:buClr>
              <a:buSzPct val="100000"/>
              <a:buFont typeface="Arial"/>
              <a:buChar char="●"/>
              <a:defRPr sz="2000">
                <a:solidFill>
                  <a:srgbClr val="54585B"/>
                </a:solidFill>
                <a:latin typeface="PT Sans"/>
                <a:ea typeface="PT Sans"/>
                <a:cs typeface="PT Sans"/>
                <a:sym typeface="PT Sans"/>
              </a:defRPr>
            </a:pPr>
            <a:r>
              <a:rPr dirty="0"/>
              <a:t>timeout</a:t>
            </a:r>
          </a:p>
          <a:p>
            <a:pPr>
              <a:lnSpc>
                <a:spcPct val="90000"/>
              </a:lnSpc>
              <a:defRPr sz="2000">
                <a:solidFill>
                  <a:srgbClr val="54585B"/>
                </a:solidFill>
                <a:latin typeface="Courier New"/>
                <a:ea typeface="Courier New"/>
                <a:cs typeface="Courier New"/>
                <a:sym typeface="Courier New"/>
              </a:defRPr>
            </a:pPr>
            <a:r>
              <a:rPr dirty="0"/>
              <a:t>timeout(time: 100,</a:t>
            </a:r>
            <a:endParaRPr dirty="0">
              <a:latin typeface="PT Sans"/>
              <a:ea typeface="PT Sans"/>
              <a:cs typeface="PT Sans"/>
              <a:sym typeface="PT Sans"/>
            </a:endParaRPr>
          </a:p>
          <a:p>
            <a:pPr>
              <a:lnSpc>
                <a:spcPct val="90000"/>
              </a:lnSpc>
              <a:defRPr sz="2000">
                <a:solidFill>
                  <a:srgbClr val="54585B"/>
                </a:solidFill>
                <a:latin typeface="Courier New"/>
                <a:ea typeface="Courier New"/>
                <a:cs typeface="Courier New"/>
                <a:sym typeface="Courier New"/>
              </a:defRPr>
            </a:pPr>
            <a:r>
              <a:rPr dirty="0"/>
              <a:t>   unit: 'SECONDS') {</a:t>
            </a:r>
            <a:endParaRPr dirty="0">
              <a:latin typeface="PT Sans"/>
              <a:ea typeface="PT Sans"/>
              <a:cs typeface="PT Sans"/>
              <a:sym typeface="PT Sans"/>
            </a:endParaRPr>
          </a:p>
          <a:p>
            <a:pPr>
              <a:lnSpc>
                <a:spcPct val="90000"/>
              </a:lnSpc>
              <a:defRPr sz="2000">
                <a:solidFill>
                  <a:srgbClr val="54585B"/>
                </a:solidFill>
                <a:latin typeface="Courier New"/>
                <a:ea typeface="Courier New"/>
                <a:cs typeface="Courier New"/>
                <a:sym typeface="Courier New"/>
              </a:defRPr>
            </a:pPr>
            <a:r>
              <a:rPr dirty="0"/>
              <a:t>    // some block</a:t>
            </a:r>
            <a:endParaRPr dirty="0">
              <a:latin typeface="PT Sans"/>
              <a:ea typeface="PT Sans"/>
              <a:cs typeface="PT Sans"/>
              <a:sym typeface="PT Sans"/>
            </a:endParaRPr>
          </a:p>
          <a:p>
            <a:pPr>
              <a:lnSpc>
                <a:spcPct val="90000"/>
              </a:lnSpc>
              <a:defRPr sz="2000">
                <a:solidFill>
                  <a:srgbClr val="54585B"/>
                </a:solidFill>
                <a:latin typeface="Courier New"/>
                <a:ea typeface="Courier New"/>
                <a:cs typeface="Courier New"/>
                <a:sym typeface="Courier New"/>
              </a:defRPr>
            </a:pPr>
            <a:r>
              <a:rPr dirty="0"/>
              <a:t>}</a:t>
            </a:r>
          </a:p>
        </p:txBody>
      </p:sp>
      <p:sp>
        <p:nvSpPr>
          <p:cNvPr id="4704" name="Shape 4704"/>
          <p:cNvSpPr/>
          <p:nvPr/>
        </p:nvSpPr>
        <p:spPr>
          <a:xfrm>
            <a:off x="7909561" y="2273400"/>
            <a:ext cx="4171949" cy="2926047"/>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ormAutofit lnSpcReduction="10000"/>
          </a:bodyPr>
          <a:lstStyle/>
          <a:p>
            <a:pPr marL="548638" indent="-731518">
              <a:defRPr sz="2000">
                <a:solidFill>
                  <a:srgbClr val="54585B"/>
                </a:solidFill>
                <a:latin typeface="PT Sans"/>
                <a:ea typeface="PT Sans"/>
                <a:cs typeface="PT Sans"/>
                <a:sym typeface="PT Sans"/>
              </a:defRPr>
            </a:pPr>
            <a:r>
              <a:rPr dirty="0"/>
              <a:t>You can also rely on Groovy control flow syntax</a:t>
            </a:r>
          </a:p>
          <a:p>
            <a:pPr marL="548638" indent="-731518">
              <a:defRPr sz="2000">
                <a:solidFill>
                  <a:srgbClr val="54585B"/>
                </a:solidFill>
                <a:latin typeface="PT Sans"/>
                <a:ea typeface="PT Sans"/>
                <a:cs typeface="PT Sans"/>
                <a:sym typeface="PT Sans"/>
              </a:defRPr>
            </a:pPr>
            <a:endParaRPr dirty="0"/>
          </a:p>
          <a:p>
            <a:pPr marL="548638" indent="-731518">
              <a:defRPr sz="2000">
                <a:solidFill>
                  <a:srgbClr val="54585B"/>
                </a:solidFill>
                <a:latin typeface="Courier New"/>
                <a:ea typeface="Courier New"/>
                <a:cs typeface="Courier New"/>
                <a:sym typeface="Courier New"/>
              </a:defRPr>
            </a:pPr>
            <a:r>
              <a:rPr dirty="0"/>
              <a:t>while(something) {</a:t>
            </a:r>
          </a:p>
          <a:p>
            <a:pPr marL="548638" indent="-731518">
              <a:defRPr sz="2000">
                <a:solidFill>
                  <a:srgbClr val="54585B"/>
                </a:solidFill>
                <a:latin typeface="Courier New"/>
                <a:ea typeface="Courier New"/>
                <a:cs typeface="Courier New"/>
                <a:sym typeface="Courier New"/>
              </a:defRPr>
            </a:pPr>
            <a:r>
              <a:rPr dirty="0"/>
              <a:t>    // do something</a:t>
            </a:r>
          </a:p>
          <a:p>
            <a:pPr marL="548638" indent="-731518">
              <a:defRPr sz="2000">
                <a:solidFill>
                  <a:srgbClr val="54585B"/>
                </a:solidFill>
                <a:latin typeface="Courier New"/>
                <a:ea typeface="Courier New"/>
                <a:cs typeface="Courier New"/>
                <a:sym typeface="Courier New"/>
              </a:defRPr>
            </a:pPr>
            <a:r>
              <a:rPr dirty="0"/>
              <a:t>    if (</a:t>
            </a:r>
            <a:r>
              <a:rPr dirty="0" err="1"/>
              <a:t>something_else</a:t>
            </a:r>
            <a:r>
              <a:rPr dirty="0"/>
              <a:t>) {</a:t>
            </a:r>
          </a:p>
          <a:p>
            <a:pPr indent="457200">
              <a:defRPr sz="2000">
                <a:solidFill>
                  <a:srgbClr val="54585B"/>
                </a:solidFill>
                <a:latin typeface="Courier New"/>
                <a:ea typeface="Courier New"/>
                <a:cs typeface="Courier New"/>
                <a:sym typeface="Courier New"/>
              </a:defRPr>
            </a:pPr>
            <a:r>
              <a:rPr dirty="0"/>
              <a:t>    // do something else</a:t>
            </a:r>
          </a:p>
          <a:p>
            <a:pPr marL="548638" indent="-731518">
              <a:defRPr sz="2000">
                <a:solidFill>
                  <a:srgbClr val="54585B"/>
                </a:solidFill>
                <a:latin typeface="Courier New"/>
                <a:ea typeface="Courier New"/>
                <a:cs typeface="Courier New"/>
                <a:sym typeface="Courier New"/>
              </a:defRPr>
            </a:pPr>
            <a:r>
              <a:rPr dirty="0"/>
              <a:t>    } </a:t>
            </a:r>
          </a:p>
          <a:p>
            <a:pPr marL="548638" indent="-731518">
              <a:defRPr sz="2000">
                <a:solidFill>
                  <a:srgbClr val="54585B"/>
                </a:solidFill>
                <a:latin typeface="Courier New"/>
                <a:ea typeface="Courier New"/>
                <a:cs typeface="Courier New"/>
                <a:sym typeface="Courier New"/>
              </a:defRPr>
            </a:pPr>
            <a:r>
              <a:rPr dirty="0"/>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02">
                                            <p:bg/>
                                          </p:spTgt>
                                        </p:tgtEl>
                                        <p:attrNameLst>
                                          <p:attrName>style.visibility</p:attrName>
                                        </p:attrNameLst>
                                      </p:cBhvr>
                                      <p:to>
                                        <p:strVal val="visible"/>
                                      </p:to>
                                    </p:set>
                                    <p:animEffect transition="in" filter="fade">
                                      <p:cBhvr>
                                        <p:cTn id="7" dur="1000"/>
                                        <p:tgtEl>
                                          <p:spTgt spid="4702">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02">
                                            <p:txEl>
                                              <p:pRg st="0" end="0"/>
                                            </p:txEl>
                                          </p:spTgt>
                                        </p:tgtEl>
                                        <p:attrNameLst>
                                          <p:attrName>style.visibility</p:attrName>
                                        </p:attrNameLst>
                                      </p:cBhvr>
                                      <p:to>
                                        <p:strVal val="visible"/>
                                      </p:to>
                                    </p:set>
                                    <p:animEffect transition="in" filter="fade">
                                      <p:cBhvr>
                                        <p:cTn id="10" dur="1000"/>
                                        <p:tgtEl>
                                          <p:spTgt spid="4702">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702">
                                            <p:txEl>
                                              <p:pRg st="1" end="1"/>
                                            </p:txEl>
                                          </p:spTgt>
                                        </p:tgtEl>
                                        <p:attrNameLst>
                                          <p:attrName>style.visibility</p:attrName>
                                        </p:attrNameLst>
                                      </p:cBhvr>
                                      <p:to>
                                        <p:strVal val="visible"/>
                                      </p:to>
                                    </p:set>
                                    <p:animEffect transition="in" filter="fade">
                                      <p:cBhvr>
                                        <p:cTn id="13" dur="1000"/>
                                        <p:tgtEl>
                                          <p:spTgt spid="4702">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702">
                                            <p:txEl>
                                              <p:pRg st="2" end="2"/>
                                            </p:txEl>
                                          </p:spTgt>
                                        </p:tgtEl>
                                        <p:attrNameLst>
                                          <p:attrName>style.visibility</p:attrName>
                                        </p:attrNameLst>
                                      </p:cBhvr>
                                      <p:to>
                                        <p:strVal val="visible"/>
                                      </p:to>
                                    </p:set>
                                    <p:animEffect transition="in" filter="fade">
                                      <p:cBhvr>
                                        <p:cTn id="16" dur="1000"/>
                                        <p:tgtEl>
                                          <p:spTgt spid="4702">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702">
                                            <p:txEl>
                                              <p:pRg st="3" end="3"/>
                                            </p:txEl>
                                          </p:spTgt>
                                        </p:tgtEl>
                                        <p:attrNameLst>
                                          <p:attrName>style.visibility</p:attrName>
                                        </p:attrNameLst>
                                      </p:cBhvr>
                                      <p:to>
                                        <p:strVal val="visible"/>
                                      </p:to>
                                    </p:set>
                                    <p:animEffect transition="in" filter="fade">
                                      <p:cBhvr>
                                        <p:cTn id="19" dur="1000"/>
                                        <p:tgtEl>
                                          <p:spTgt spid="4702">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702">
                                            <p:txEl>
                                              <p:pRg st="5" end="5"/>
                                            </p:txEl>
                                          </p:spTgt>
                                        </p:tgtEl>
                                        <p:attrNameLst>
                                          <p:attrName>style.visibility</p:attrName>
                                        </p:attrNameLst>
                                      </p:cBhvr>
                                      <p:to>
                                        <p:strVal val="visible"/>
                                      </p:to>
                                    </p:set>
                                    <p:animEffect transition="in" filter="fade">
                                      <p:cBhvr>
                                        <p:cTn id="22" dur="1000"/>
                                        <p:tgtEl>
                                          <p:spTgt spid="4702">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702">
                                            <p:txEl>
                                              <p:pRg st="6" end="6"/>
                                            </p:txEl>
                                          </p:spTgt>
                                        </p:tgtEl>
                                        <p:attrNameLst>
                                          <p:attrName>style.visibility</p:attrName>
                                        </p:attrNameLst>
                                      </p:cBhvr>
                                      <p:to>
                                        <p:strVal val="visible"/>
                                      </p:to>
                                    </p:set>
                                    <p:animEffect transition="in" filter="fade">
                                      <p:cBhvr>
                                        <p:cTn id="25" dur="1000"/>
                                        <p:tgtEl>
                                          <p:spTgt spid="4702">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702">
                                            <p:txEl>
                                              <p:pRg st="7" end="7"/>
                                            </p:txEl>
                                          </p:spTgt>
                                        </p:tgtEl>
                                        <p:attrNameLst>
                                          <p:attrName>style.visibility</p:attrName>
                                        </p:attrNameLst>
                                      </p:cBhvr>
                                      <p:to>
                                        <p:strVal val="visible"/>
                                      </p:to>
                                    </p:set>
                                    <p:animEffect transition="in" filter="fade">
                                      <p:cBhvr>
                                        <p:cTn id="28" dur="1000"/>
                                        <p:tgtEl>
                                          <p:spTgt spid="4702">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703">
                                            <p:bg/>
                                          </p:spTgt>
                                        </p:tgtEl>
                                        <p:attrNameLst>
                                          <p:attrName>style.visibility</p:attrName>
                                        </p:attrNameLst>
                                      </p:cBhvr>
                                      <p:to>
                                        <p:strVal val="visible"/>
                                      </p:to>
                                    </p:set>
                                    <p:animEffect transition="in" filter="fade">
                                      <p:cBhvr>
                                        <p:cTn id="33" dur="500"/>
                                        <p:tgtEl>
                                          <p:spTgt spid="4703">
                                            <p:bg/>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703">
                                            <p:txEl>
                                              <p:pRg st="0" end="0"/>
                                            </p:txEl>
                                          </p:spTgt>
                                        </p:tgtEl>
                                        <p:attrNameLst>
                                          <p:attrName>style.visibility</p:attrName>
                                        </p:attrNameLst>
                                      </p:cBhvr>
                                      <p:to>
                                        <p:strVal val="visible"/>
                                      </p:to>
                                    </p:set>
                                    <p:animEffect transition="in" filter="fade">
                                      <p:cBhvr>
                                        <p:cTn id="36" dur="500"/>
                                        <p:tgtEl>
                                          <p:spTgt spid="4703">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703">
                                            <p:txEl>
                                              <p:pRg st="1" end="1"/>
                                            </p:txEl>
                                          </p:spTgt>
                                        </p:tgtEl>
                                        <p:attrNameLst>
                                          <p:attrName>style.visibility</p:attrName>
                                        </p:attrNameLst>
                                      </p:cBhvr>
                                      <p:to>
                                        <p:strVal val="visible"/>
                                      </p:to>
                                    </p:set>
                                    <p:animEffect transition="in" filter="fade">
                                      <p:cBhvr>
                                        <p:cTn id="39" dur="500"/>
                                        <p:tgtEl>
                                          <p:spTgt spid="4703">
                                            <p:txEl>
                                              <p:pRg st="1" end="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703">
                                            <p:txEl>
                                              <p:pRg st="2" end="2"/>
                                            </p:txEl>
                                          </p:spTgt>
                                        </p:tgtEl>
                                        <p:attrNameLst>
                                          <p:attrName>style.visibility</p:attrName>
                                        </p:attrNameLst>
                                      </p:cBhvr>
                                      <p:to>
                                        <p:strVal val="visible"/>
                                      </p:to>
                                    </p:set>
                                    <p:animEffect transition="in" filter="fade">
                                      <p:cBhvr>
                                        <p:cTn id="42" dur="500"/>
                                        <p:tgtEl>
                                          <p:spTgt spid="4703">
                                            <p:txEl>
                                              <p:pRg st="2" end="2"/>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703">
                                            <p:txEl>
                                              <p:pRg st="3" end="3"/>
                                            </p:txEl>
                                          </p:spTgt>
                                        </p:tgtEl>
                                        <p:attrNameLst>
                                          <p:attrName>style.visibility</p:attrName>
                                        </p:attrNameLst>
                                      </p:cBhvr>
                                      <p:to>
                                        <p:strVal val="visible"/>
                                      </p:to>
                                    </p:set>
                                    <p:animEffect transition="in" filter="fade">
                                      <p:cBhvr>
                                        <p:cTn id="45" dur="500"/>
                                        <p:tgtEl>
                                          <p:spTgt spid="4703">
                                            <p:txEl>
                                              <p:pRg st="3" end="3"/>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703">
                                            <p:txEl>
                                              <p:pRg st="6" end="6"/>
                                            </p:txEl>
                                          </p:spTgt>
                                        </p:tgtEl>
                                        <p:attrNameLst>
                                          <p:attrName>style.visibility</p:attrName>
                                        </p:attrNameLst>
                                      </p:cBhvr>
                                      <p:to>
                                        <p:strVal val="visible"/>
                                      </p:to>
                                    </p:set>
                                    <p:animEffect transition="in" filter="fade">
                                      <p:cBhvr>
                                        <p:cTn id="48" dur="500"/>
                                        <p:tgtEl>
                                          <p:spTgt spid="4703">
                                            <p:txEl>
                                              <p:pRg st="6" end="6"/>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703">
                                            <p:txEl>
                                              <p:pRg st="7" end="7"/>
                                            </p:txEl>
                                          </p:spTgt>
                                        </p:tgtEl>
                                        <p:attrNameLst>
                                          <p:attrName>style.visibility</p:attrName>
                                        </p:attrNameLst>
                                      </p:cBhvr>
                                      <p:to>
                                        <p:strVal val="visible"/>
                                      </p:to>
                                    </p:set>
                                    <p:animEffect transition="in" filter="fade">
                                      <p:cBhvr>
                                        <p:cTn id="51" dur="500"/>
                                        <p:tgtEl>
                                          <p:spTgt spid="4703">
                                            <p:txEl>
                                              <p:pRg st="7" end="7"/>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703">
                                            <p:txEl>
                                              <p:pRg st="8" end="8"/>
                                            </p:txEl>
                                          </p:spTgt>
                                        </p:tgtEl>
                                        <p:attrNameLst>
                                          <p:attrName>style.visibility</p:attrName>
                                        </p:attrNameLst>
                                      </p:cBhvr>
                                      <p:to>
                                        <p:strVal val="visible"/>
                                      </p:to>
                                    </p:set>
                                    <p:animEffect transition="in" filter="fade">
                                      <p:cBhvr>
                                        <p:cTn id="54" dur="500"/>
                                        <p:tgtEl>
                                          <p:spTgt spid="4703">
                                            <p:txEl>
                                              <p:pRg st="8" end="8"/>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703">
                                            <p:txEl>
                                              <p:pRg st="9" end="9"/>
                                            </p:txEl>
                                          </p:spTgt>
                                        </p:tgtEl>
                                        <p:attrNameLst>
                                          <p:attrName>style.visibility</p:attrName>
                                        </p:attrNameLst>
                                      </p:cBhvr>
                                      <p:to>
                                        <p:strVal val="visible"/>
                                      </p:to>
                                    </p:set>
                                    <p:animEffect transition="in" filter="fade">
                                      <p:cBhvr>
                                        <p:cTn id="57" dur="500"/>
                                        <p:tgtEl>
                                          <p:spTgt spid="4703">
                                            <p:txEl>
                                              <p:pRg st="9" end="9"/>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703">
                                            <p:txEl>
                                              <p:pRg st="10" end="10"/>
                                            </p:txEl>
                                          </p:spTgt>
                                        </p:tgtEl>
                                        <p:attrNameLst>
                                          <p:attrName>style.visibility</p:attrName>
                                        </p:attrNameLst>
                                      </p:cBhvr>
                                      <p:to>
                                        <p:strVal val="visible"/>
                                      </p:to>
                                    </p:set>
                                    <p:animEffect transition="in" filter="fade">
                                      <p:cBhvr>
                                        <p:cTn id="60" dur="500"/>
                                        <p:tgtEl>
                                          <p:spTgt spid="4703">
                                            <p:txEl>
                                              <p:pRg st="10" end="10"/>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704">
                                            <p:bg/>
                                          </p:spTgt>
                                        </p:tgtEl>
                                        <p:attrNameLst>
                                          <p:attrName>style.visibility</p:attrName>
                                        </p:attrNameLst>
                                      </p:cBhvr>
                                      <p:to>
                                        <p:strVal val="visible"/>
                                      </p:to>
                                    </p:set>
                                    <p:animEffect transition="in" filter="fade">
                                      <p:cBhvr>
                                        <p:cTn id="65" dur="1000"/>
                                        <p:tgtEl>
                                          <p:spTgt spid="4704">
                                            <p:bg/>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704">
                                            <p:txEl>
                                              <p:pRg st="0" end="0"/>
                                            </p:txEl>
                                          </p:spTgt>
                                        </p:tgtEl>
                                        <p:attrNameLst>
                                          <p:attrName>style.visibility</p:attrName>
                                        </p:attrNameLst>
                                      </p:cBhvr>
                                      <p:to>
                                        <p:strVal val="visible"/>
                                      </p:to>
                                    </p:set>
                                    <p:animEffect transition="in" filter="fade">
                                      <p:cBhvr>
                                        <p:cTn id="68" dur="1000"/>
                                        <p:tgtEl>
                                          <p:spTgt spid="4704">
                                            <p:txEl>
                                              <p:pRg st="0" end="0"/>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704">
                                            <p:txEl>
                                              <p:pRg st="2" end="2"/>
                                            </p:txEl>
                                          </p:spTgt>
                                        </p:tgtEl>
                                        <p:attrNameLst>
                                          <p:attrName>style.visibility</p:attrName>
                                        </p:attrNameLst>
                                      </p:cBhvr>
                                      <p:to>
                                        <p:strVal val="visible"/>
                                      </p:to>
                                    </p:set>
                                    <p:animEffect transition="in" filter="fade">
                                      <p:cBhvr>
                                        <p:cTn id="71" dur="1000"/>
                                        <p:tgtEl>
                                          <p:spTgt spid="4704">
                                            <p:txEl>
                                              <p:pRg st="2" end="2"/>
                                            </p:tx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704">
                                            <p:txEl>
                                              <p:pRg st="3" end="3"/>
                                            </p:txEl>
                                          </p:spTgt>
                                        </p:tgtEl>
                                        <p:attrNameLst>
                                          <p:attrName>style.visibility</p:attrName>
                                        </p:attrNameLst>
                                      </p:cBhvr>
                                      <p:to>
                                        <p:strVal val="visible"/>
                                      </p:to>
                                    </p:set>
                                    <p:animEffect transition="in" filter="fade">
                                      <p:cBhvr>
                                        <p:cTn id="74" dur="1000"/>
                                        <p:tgtEl>
                                          <p:spTgt spid="4704">
                                            <p:txEl>
                                              <p:pRg st="3" end="3"/>
                                            </p:tx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704">
                                            <p:txEl>
                                              <p:pRg st="4" end="4"/>
                                            </p:txEl>
                                          </p:spTgt>
                                        </p:tgtEl>
                                        <p:attrNameLst>
                                          <p:attrName>style.visibility</p:attrName>
                                        </p:attrNameLst>
                                      </p:cBhvr>
                                      <p:to>
                                        <p:strVal val="visible"/>
                                      </p:to>
                                    </p:set>
                                    <p:animEffect transition="in" filter="fade">
                                      <p:cBhvr>
                                        <p:cTn id="77" dur="1000"/>
                                        <p:tgtEl>
                                          <p:spTgt spid="4704">
                                            <p:txEl>
                                              <p:pRg st="4" end="4"/>
                                            </p:tx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704">
                                            <p:txEl>
                                              <p:pRg st="5" end="5"/>
                                            </p:txEl>
                                          </p:spTgt>
                                        </p:tgtEl>
                                        <p:attrNameLst>
                                          <p:attrName>style.visibility</p:attrName>
                                        </p:attrNameLst>
                                      </p:cBhvr>
                                      <p:to>
                                        <p:strVal val="visible"/>
                                      </p:to>
                                    </p:set>
                                    <p:animEffect transition="in" filter="fade">
                                      <p:cBhvr>
                                        <p:cTn id="80" dur="1000"/>
                                        <p:tgtEl>
                                          <p:spTgt spid="4704">
                                            <p:txEl>
                                              <p:pRg st="5" end="5"/>
                                            </p:txEl>
                                          </p:spTgt>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704">
                                            <p:txEl>
                                              <p:pRg st="6" end="6"/>
                                            </p:txEl>
                                          </p:spTgt>
                                        </p:tgtEl>
                                        <p:attrNameLst>
                                          <p:attrName>style.visibility</p:attrName>
                                        </p:attrNameLst>
                                      </p:cBhvr>
                                      <p:to>
                                        <p:strVal val="visible"/>
                                      </p:to>
                                    </p:set>
                                    <p:animEffect transition="in" filter="fade">
                                      <p:cBhvr>
                                        <p:cTn id="83" dur="1000"/>
                                        <p:tgtEl>
                                          <p:spTgt spid="4704">
                                            <p:txEl>
                                              <p:pRg st="6" end="6"/>
                                            </p:txEl>
                                          </p:spTgt>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704">
                                            <p:txEl>
                                              <p:pRg st="7" end="7"/>
                                            </p:txEl>
                                          </p:spTgt>
                                        </p:tgtEl>
                                        <p:attrNameLst>
                                          <p:attrName>style.visibility</p:attrName>
                                        </p:attrNameLst>
                                      </p:cBhvr>
                                      <p:to>
                                        <p:strVal val="visible"/>
                                      </p:to>
                                    </p:set>
                                    <p:animEffect transition="in" filter="fade">
                                      <p:cBhvr>
                                        <p:cTn id="86" dur="1000"/>
                                        <p:tgtEl>
                                          <p:spTgt spid="470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2" grpId="0" build="allAtOnce" animBg="1"/>
      <p:bldP spid="4703" grpId="0" build="allAtOnce" animBg="1"/>
      <p:bldP spid="4704" grpId="0" build="allAtOnce"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2" name="Shape 4312"/>
          <p:cNvSpPr>
            <a:spLocks noGrp="1"/>
          </p:cNvSpPr>
          <p:nvPr>
            <p:ph type="title"/>
          </p:nvPr>
        </p:nvSpPr>
        <p:spPr>
          <a:prstGeom prst="rect">
            <a:avLst/>
          </a:prstGeom>
        </p:spPr>
        <p:txBody>
          <a:bodyPr/>
          <a:lstStyle/>
          <a:p>
            <a:r>
              <a:rPr lang="en-US" b="1" dirty="0" smtClean="0"/>
              <a:t>Jenkins CD Pipeline</a:t>
            </a:r>
            <a:endParaRPr lang="en-US" b="1" dirty="0"/>
          </a:p>
        </p:txBody>
      </p:sp>
      <p:sp>
        <p:nvSpPr>
          <p:cNvPr id="4313" name="Shape 4313"/>
          <p:cNvSpPr>
            <a:spLocks noGrp="1"/>
          </p:cNvSpPr>
          <p:nvPr>
            <p:ph type="body" idx="1"/>
          </p:nvPr>
        </p:nvSpPr>
        <p:spPr>
          <a:prstGeom prst="rect">
            <a:avLst/>
          </a:prstGeom>
        </p:spPr>
        <p:txBody>
          <a:bodyPr>
            <a:noAutofit/>
          </a:bodyPr>
          <a:lstStyle/>
          <a:p>
            <a:pPr marL="548638" indent="-731518"/>
            <a:r>
              <a:rPr lang="en-US" sz="3200" dirty="0" smtClean="0"/>
              <a:t>A Real-world CD Pipeline Is Way More Complex !</a:t>
            </a:r>
          </a:p>
          <a:p>
            <a:pPr marL="548638" indent="-731518"/>
            <a:endParaRPr lang="en-US" sz="3200" dirty="0" smtClean="0"/>
          </a:p>
          <a:p>
            <a:pPr marL="457200" indent="-406400">
              <a:lnSpc>
                <a:spcPct val="150000"/>
              </a:lnSpc>
              <a:buClr>
                <a:srgbClr val="54585B"/>
              </a:buClr>
              <a:buSzPct val="100000"/>
              <a:buFont typeface="Arial"/>
              <a:buChar char="●"/>
            </a:pPr>
            <a:r>
              <a:rPr lang="en-US" sz="3200" dirty="0" smtClean="0"/>
              <a:t>Requires (Complex) Conditional Logic</a:t>
            </a:r>
          </a:p>
          <a:p>
            <a:pPr marL="457200" indent="-406400">
              <a:lnSpc>
                <a:spcPct val="150000"/>
              </a:lnSpc>
              <a:buClr>
                <a:srgbClr val="54585B"/>
              </a:buClr>
              <a:buSzPct val="100000"/>
              <a:buFont typeface="Arial"/>
              <a:buChar char="●"/>
            </a:pPr>
            <a:r>
              <a:rPr lang="en-US" sz="3200" dirty="0" smtClean="0"/>
              <a:t>Requires Resources Allocation And Cleanup</a:t>
            </a:r>
          </a:p>
          <a:p>
            <a:pPr marL="457200" indent="-406400">
              <a:lnSpc>
                <a:spcPct val="150000"/>
              </a:lnSpc>
              <a:buClr>
                <a:srgbClr val="54585B"/>
              </a:buClr>
              <a:buSzPct val="100000"/>
              <a:buFont typeface="Arial"/>
              <a:buChar char="●"/>
            </a:pPr>
            <a:r>
              <a:rPr lang="en-US" sz="3200" dirty="0" smtClean="0"/>
              <a:t>Involves Human Interaction For Manual Approval </a:t>
            </a:r>
          </a:p>
          <a:p>
            <a:pPr marL="457200" indent="-406400">
              <a:lnSpc>
                <a:spcPct val="150000"/>
              </a:lnSpc>
              <a:buClr>
                <a:srgbClr val="54585B"/>
              </a:buClr>
              <a:buSzPct val="100000"/>
              <a:buFont typeface="Arial"/>
              <a:buChar char="●"/>
            </a:pPr>
            <a:r>
              <a:rPr lang="en-US" sz="3200" dirty="0" smtClean="0"/>
              <a:t>Should Be </a:t>
            </a:r>
            <a:r>
              <a:rPr lang="en-US" sz="3200" dirty="0" err="1" smtClean="0"/>
              <a:t>Resumable</a:t>
            </a:r>
            <a:r>
              <a:rPr lang="en-US" sz="3200" dirty="0" smtClean="0"/>
              <a:t> At Some Point On Failure</a:t>
            </a:r>
            <a:endParaRPr lang="en-US" sz="32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13">
                                            <p:bg/>
                                          </p:spTgt>
                                        </p:tgtEl>
                                        <p:attrNameLst>
                                          <p:attrName>style.visibility</p:attrName>
                                        </p:attrNameLst>
                                      </p:cBhvr>
                                      <p:to>
                                        <p:strVal val="visible"/>
                                      </p:to>
                                    </p:set>
                                    <p:animEffect transition="in" filter="fade">
                                      <p:cBhvr>
                                        <p:cTn id="7" dur="1000"/>
                                        <p:tgtEl>
                                          <p:spTgt spid="431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13">
                                            <p:txEl>
                                              <p:pRg st="0" end="0"/>
                                            </p:txEl>
                                          </p:spTgt>
                                        </p:tgtEl>
                                        <p:attrNameLst>
                                          <p:attrName>style.visibility</p:attrName>
                                        </p:attrNameLst>
                                      </p:cBhvr>
                                      <p:to>
                                        <p:strVal val="visible"/>
                                      </p:to>
                                    </p:set>
                                    <p:animEffect transition="in" filter="fade">
                                      <p:cBhvr>
                                        <p:cTn id="12" dur="1000"/>
                                        <p:tgtEl>
                                          <p:spTgt spid="43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313">
                                            <p:txEl>
                                              <p:pRg st="2" end="2"/>
                                            </p:txEl>
                                          </p:spTgt>
                                        </p:tgtEl>
                                        <p:attrNameLst>
                                          <p:attrName>style.visibility</p:attrName>
                                        </p:attrNameLst>
                                      </p:cBhvr>
                                      <p:to>
                                        <p:strVal val="visible"/>
                                      </p:to>
                                    </p:set>
                                    <p:animEffect transition="in" filter="fade">
                                      <p:cBhvr>
                                        <p:cTn id="17" dur="1000"/>
                                        <p:tgtEl>
                                          <p:spTgt spid="43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13">
                                            <p:txEl>
                                              <p:pRg st="3" end="3"/>
                                            </p:txEl>
                                          </p:spTgt>
                                        </p:tgtEl>
                                        <p:attrNameLst>
                                          <p:attrName>style.visibility</p:attrName>
                                        </p:attrNameLst>
                                      </p:cBhvr>
                                      <p:to>
                                        <p:strVal val="visible"/>
                                      </p:to>
                                    </p:set>
                                    <p:animEffect transition="in" filter="fade">
                                      <p:cBhvr>
                                        <p:cTn id="22" dur="1000"/>
                                        <p:tgtEl>
                                          <p:spTgt spid="43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313">
                                            <p:txEl>
                                              <p:pRg st="4" end="4"/>
                                            </p:txEl>
                                          </p:spTgt>
                                        </p:tgtEl>
                                        <p:attrNameLst>
                                          <p:attrName>style.visibility</p:attrName>
                                        </p:attrNameLst>
                                      </p:cBhvr>
                                      <p:to>
                                        <p:strVal val="visible"/>
                                      </p:to>
                                    </p:set>
                                    <p:animEffect transition="in" filter="fade">
                                      <p:cBhvr>
                                        <p:cTn id="27" dur="1000"/>
                                        <p:tgtEl>
                                          <p:spTgt spid="431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313">
                                            <p:txEl>
                                              <p:pRg st="5" end="5"/>
                                            </p:txEl>
                                          </p:spTgt>
                                        </p:tgtEl>
                                        <p:attrNameLst>
                                          <p:attrName>style.visibility</p:attrName>
                                        </p:attrNameLst>
                                      </p:cBhvr>
                                      <p:to>
                                        <p:strVal val="visible"/>
                                      </p:to>
                                    </p:set>
                                    <p:animEffect transition="in" filter="fade">
                                      <p:cBhvr>
                                        <p:cTn id="32" dur="1000"/>
                                        <p:tgtEl>
                                          <p:spTgt spid="431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3" grpId="0" uiExpand="1" build="p"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 name="Shape 4710"/>
          <p:cNvSpPr>
            <a:spLocks noGrp="1"/>
          </p:cNvSpPr>
          <p:nvPr>
            <p:ph type="title"/>
          </p:nvPr>
        </p:nvSpPr>
        <p:spPr>
          <a:prstGeom prst="rect">
            <a:avLst/>
          </a:prstGeom>
        </p:spPr>
        <p:txBody>
          <a:bodyPr anchor="b">
            <a:normAutofit/>
          </a:bodyPr>
          <a:lstStyle/>
          <a:p>
            <a:r>
              <a:rPr lang="en-US" b="1" dirty="0" smtClean="0"/>
              <a:t>Key Pipeline DSL – Execution Control</a:t>
            </a:r>
            <a:endParaRPr lang="en-US" b="1" dirty="0"/>
          </a:p>
        </p:txBody>
      </p:sp>
      <p:sp>
        <p:nvSpPr>
          <p:cNvPr id="4708" name="Shape 4708"/>
          <p:cNvSpPr>
            <a:spLocks noGrp="1"/>
          </p:cNvSpPr>
          <p:nvPr>
            <p:ph type="body" idx="1"/>
          </p:nvPr>
        </p:nvSpPr>
        <p:spPr>
          <a:xfrm>
            <a:off x="789950" y="1999902"/>
            <a:ext cx="5866032" cy="4526105"/>
          </a:xfrm>
          <a:prstGeom prst="rect">
            <a:avLst/>
          </a:prstGeom>
        </p:spPr>
        <p:txBody>
          <a:bodyPr/>
          <a:lstStyle/>
          <a:p>
            <a:pPr>
              <a:defRPr b="1">
                <a:solidFill>
                  <a:srgbClr val="006098"/>
                </a:solidFill>
              </a:defRPr>
            </a:pPr>
            <a:r>
              <a:rPr dirty="0"/>
              <a:t>Task</a:t>
            </a:r>
            <a:r>
              <a:rPr b="0" dirty="0">
                <a:solidFill>
                  <a:srgbClr val="54585B"/>
                </a:solidFill>
              </a:rPr>
              <a:t>:</a:t>
            </a:r>
          </a:p>
          <a:p>
            <a:endParaRPr lang="en-US" b="1" dirty="0" smtClean="0">
              <a:solidFill>
                <a:srgbClr val="006098"/>
              </a:solidFill>
            </a:endParaRPr>
          </a:p>
          <a:p>
            <a:endParaRPr b="1" dirty="0">
              <a:solidFill>
                <a:srgbClr val="006098"/>
              </a:solidFill>
            </a:endParaRPr>
          </a:p>
          <a:p>
            <a:r>
              <a:rPr dirty="0"/>
              <a:t>Change the script so that the execution of </a:t>
            </a:r>
            <a:r>
              <a:rPr i="1" dirty="0"/>
              <a:t>post-deployment tests</a:t>
            </a:r>
            <a:r>
              <a:rPr dirty="0"/>
              <a:t> is retried in case of a failure.</a:t>
            </a:r>
          </a:p>
        </p:txBody>
      </p:sp>
      <p:sp>
        <p:nvSpPr>
          <p:cNvPr id="4709" name="Shape 4709"/>
          <p:cNvSpPr>
            <a:spLocks noGrp="1"/>
          </p:cNvSpPr>
          <p:nvPr>
            <p:ph type="body" idx="4294967295"/>
          </p:nvPr>
        </p:nvSpPr>
        <p:spPr>
          <a:xfrm>
            <a:off x="9478963" y="3257550"/>
            <a:ext cx="2713037" cy="946150"/>
          </a:xfrm>
          <a:prstGeom prst="rect">
            <a:avLst/>
          </a:prstGeom>
          <a:extLst>
            <a:ext uri="{C572A759-6A51-4108-AA02-DFA0A04FC94B}">
              <ma14:wrappingTextBoxFlag xmlns:ma14="http://schemas.microsoft.com/office/mac/drawingml/2011/main" val="1"/>
            </a:ext>
          </a:extLst>
        </p:spPr>
        <p:txBody>
          <a:bodyPr anchor="ctr">
            <a:noAutofit/>
          </a:bodyPr>
          <a:lstStyle/>
          <a:p>
            <a:pPr marL="0" indent="0" defTabSz="457200">
              <a:lnSpc>
                <a:spcPct val="100000"/>
              </a:lnSpc>
              <a:spcBef>
                <a:spcPts val="0"/>
              </a:spcBef>
              <a:buSzTx/>
              <a:buNone/>
              <a:defRPr sz="1200">
                <a:latin typeface="Menlo"/>
                <a:ea typeface="Menlo"/>
                <a:cs typeface="Menlo"/>
                <a:sym typeface="Menlo"/>
              </a:defRPr>
            </a:pPr>
            <a:r>
              <a:rPr sz="2000" dirty="0"/>
              <a:t>retry(</a:t>
            </a:r>
            <a:r>
              <a:rPr sz="2000" dirty="0">
                <a:solidFill>
                  <a:srgbClr val="0433FF"/>
                </a:solidFill>
              </a:rPr>
              <a:t>2</a:t>
            </a:r>
            <a:r>
              <a:rPr sz="2000" dirty="0"/>
              <a:t>) {</a:t>
            </a:r>
          </a:p>
          <a:p>
            <a:pPr marL="0" indent="0" defTabSz="457200">
              <a:lnSpc>
                <a:spcPct val="100000"/>
              </a:lnSpc>
              <a:spcBef>
                <a:spcPts val="0"/>
              </a:spcBef>
              <a:buSzTx/>
              <a:buNone/>
              <a:defRPr sz="1200">
                <a:latin typeface="Menlo"/>
                <a:ea typeface="Menlo"/>
                <a:cs typeface="Menlo"/>
                <a:sym typeface="Menlo"/>
              </a:defRPr>
            </a:pPr>
            <a:r>
              <a:rPr sz="2000" dirty="0"/>
              <a:t>    sh </a:t>
            </a:r>
            <a:r>
              <a:rPr sz="2000" b="1" dirty="0">
                <a:solidFill>
                  <a:srgbClr val="008F00"/>
                </a:solidFill>
              </a:rPr>
              <a:t>"./run_tests.sh"</a:t>
            </a:r>
          </a:p>
          <a:p>
            <a:pPr marL="0" indent="0" defTabSz="457200">
              <a:lnSpc>
                <a:spcPct val="100000"/>
              </a:lnSpc>
              <a:spcBef>
                <a:spcPts val="0"/>
              </a:spcBef>
              <a:buSzTx/>
              <a:buNone/>
              <a:defRPr sz="1200">
                <a:latin typeface="Menlo"/>
                <a:ea typeface="Menlo"/>
                <a:cs typeface="Menlo"/>
                <a:sym typeface="Menlo"/>
              </a:defRPr>
            </a:pPr>
            <a:r>
              <a:rPr sz="2000" dirty="0"/>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09">
                                            <p:bg/>
                                          </p:spTgt>
                                        </p:tgtEl>
                                        <p:attrNameLst>
                                          <p:attrName>style.visibility</p:attrName>
                                        </p:attrNameLst>
                                      </p:cBhvr>
                                      <p:to>
                                        <p:strVal val="visible"/>
                                      </p:to>
                                    </p:set>
                                    <p:animEffect transition="in" filter="fade">
                                      <p:cBhvr>
                                        <p:cTn id="7" dur="1000"/>
                                        <p:tgtEl>
                                          <p:spTgt spid="4709">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09">
                                            <p:txEl>
                                              <p:pRg st="0" end="0"/>
                                            </p:txEl>
                                          </p:spTgt>
                                        </p:tgtEl>
                                        <p:attrNameLst>
                                          <p:attrName>style.visibility</p:attrName>
                                        </p:attrNameLst>
                                      </p:cBhvr>
                                      <p:to>
                                        <p:strVal val="visible"/>
                                      </p:to>
                                    </p:set>
                                    <p:animEffect transition="in" filter="fade">
                                      <p:cBhvr>
                                        <p:cTn id="10" dur="1000"/>
                                        <p:tgtEl>
                                          <p:spTgt spid="4709">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709">
                                            <p:txEl>
                                              <p:pRg st="1" end="1"/>
                                            </p:txEl>
                                          </p:spTgt>
                                        </p:tgtEl>
                                        <p:attrNameLst>
                                          <p:attrName>style.visibility</p:attrName>
                                        </p:attrNameLst>
                                      </p:cBhvr>
                                      <p:to>
                                        <p:strVal val="visible"/>
                                      </p:to>
                                    </p:set>
                                    <p:animEffect transition="in" filter="fade">
                                      <p:cBhvr>
                                        <p:cTn id="13" dur="1000"/>
                                        <p:tgtEl>
                                          <p:spTgt spid="4709">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709">
                                            <p:txEl>
                                              <p:pRg st="2" end="2"/>
                                            </p:txEl>
                                          </p:spTgt>
                                        </p:tgtEl>
                                        <p:attrNameLst>
                                          <p:attrName>style.visibility</p:attrName>
                                        </p:attrNameLst>
                                      </p:cBhvr>
                                      <p:to>
                                        <p:strVal val="visible"/>
                                      </p:to>
                                    </p:set>
                                    <p:animEffect transition="in" filter="fade">
                                      <p:cBhvr>
                                        <p:cTn id="16" dur="1000"/>
                                        <p:tgtEl>
                                          <p:spTgt spid="470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9" grpId="0" build="allAtOnce"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6" name="Shape 4716"/>
          <p:cNvSpPr>
            <a:spLocks noGrp="1"/>
          </p:cNvSpPr>
          <p:nvPr>
            <p:ph type="title"/>
          </p:nvPr>
        </p:nvSpPr>
        <p:spPr>
          <a:prstGeom prst="rect">
            <a:avLst/>
          </a:prstGeom>
        </p:spPr>
        <p:txBody>
          <a:bodyPr anchor="b">
            <a:normAutofit/>
          </a:bodyPr>
          <a:lstStyle/>
          <a:p>
            <a:r>
              <a:rPr lang="en-US" b="1" dirty="0" smtClean="0"/>
              <a:t>Key Pipeline DSL – Execution Control</a:t>
            </a:r>
            <a:endParaRPr lang="en-US" b="1" dirty="0"/>
          </a:p>
        </p:txBody>
      </p:sp>
      <p:sp>
        <p:nvSpPr>
          <p:cNvPr id="4714" name="Shape 4714"/>
          <p:cNvSpPr>
            <a:spLocks noGrp="1"/>
          </p:cNvSpPr>
          <p:nvPr>
            <p:ph type="body" idx="1"/>
          </p:nvPr>
        </p:nvSpPr>
        <p:spPr>
          <a:xfrm>
            <a:off x="789949" y="1999902"/>
            <a:ext cx="5951093" cy="4526105"/>
          </a:xfrm>
          <a:prstGeom prst="rect">
            <a:avLst/>
          </a:prstGeom>
        </p:spPr>
        <p:txBody>
          <a:bodyPr/>
          <a:lstStyle/>
          <a:p>
            <a:pPr>
              <a:defRPr b="1">
                <a:solidFill>
                  <a:srgbClr val="006098"/>
                </a:solidFill>
              </a:defRPr>
            </a:pPr>
            <a:r>
              <a:rPr dirty="0"/>
              <a:t>Task</a:t>
            </a:r>
            <a:r>
              <a:rPr b="0" dirty="0">
                <a:solidFill>
                  <a:srgbClr val="54585B"/>
                </a:solidFill>
              </a:rPr>
              <a:t>:</a:t>
            </a:r>
          </a:p>
          <a:p>
            <a:endParaRPr lang="en-US" b="1" dirty="0" smtClean="0">
              <a:solidFill>
                <a:srgbClr val="006098"/>
              </a:solidFill>
            </a:endParaRPr>
          </a:p>
          <a:p>
            <a:endParaRPr b="1" dirty="0">
              <a:solidFill>
                <a:srgbClr val="006098"/>
              </a:solidFill>
            </a:endParaRPr>
          </a:p>
          <a:p>
            <a:r>
              <a:rPr dirty="0"/>
              <a:t>Change the script so that there is a pause of </a:t>
            </a:r>
            <a:r>
              <a:rPr i="1" dirty="0"/>
              <a:t>2 seconds</a:t>
            </a:r>
            <a:r>
              <a:rPr dirty="0"/>
              <a:t> after the service is deployed.</a:t>
            </a:r>
          </a:p>
        </p:txBody>
      </p:sp>
      <p:sp>
        <p:nvSpPr>
          <p:cNvPr id="4715" name="Shape 4715"/>
          <p:cNvSpPr>
            <a:spLocks noGrp="1"/>
          </p:cNvSpPr>
          <p:nvPr>
            <p:ph type="body" idx="4294967295"/>
          </p:nvPr>
        </p:nvSpPr>
        <p:spPr>
          <a:xfrm>
            <a:off x="8775773" y="3305175"/>
            <a:ext cx="1374775" cy="671513"/>
          </a:xfrm>
          <a:prstGeom prst="rect">
            <a:avLst/>
          </a:prstGeom>
          <a:extLst>
            <a:ext uri="{C572A759-6A51-4108-AA02-DFA0A04FC94B}">
              <ma14:wrappingTextBoxFlag xmlns:ma14="http://schemas.microsoft.com/office/mac/drawingml/2011/main" val="1"/>
            </a:ext>
          </a:extLst>
        </p:spPr>
        <p:txBody>
          <a:bodyPr anchor="ctr">
            <a:normAutofit lnSpcReduction="10000"/>
          </a:bodyPr>
          <a:lstStyle/>
          <a:p>
            <a:pPr marL="0" indent="0" defTabSz="457200">
              <a:lnSpc>
                <a:spcPct val="100000"/>
              </a:lnSpc>
              <a:spcBef>
                <a:spcPts val="0"/>
              </a:spcBef>
              <a:buSzTx/>
              <a:buNone/>
              <a:defRPr sz="1200">
                <a:latin typeface="Menlo"/>
                <a:ea typeface="Menlo"/>
                <a:cs typeface="Menlo"/>
                <a:sym typeface="Menlo"/>
              </a:defRPr>
            </a:pPr>
            <a:r>
              <a:rPr sz="2000" dirty="0"/>
              <a:t>    sleep </a:t>
            </a:r>
            <a:r>
              <a:rPr sz="2000" dirty="0">
                <a:solidFill>
                  <a:srgbClr val="0433FF"/>
                </a:solidFill>
              </a:rPr>
              <a:t>2</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15">
                                            <p:bg/>
                                          </p:spTgt>
                                        </p:tgtEl>
                                        <p:attrNameLst>
                                          <p:attrName>style.visibility</p:attrName>
                                        </p:attrNameLst>
                                      </p:cBhvr>
                                      <p:to>
                                        <p:strVal val="visible"/>
                                      </p:to>
                                    </p:set>
                                    <p:animEffect transition="in" filter="fade">
                                      <p:cBhvr>
                                        <p:cTn id="7" dur="1000"/>
                                        <p:tgtEl>
                                          <p:spTgt spid="4715">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15">
                                            <p:txEl>
                                              <p:pRg st="0" end="0"/>
                                            </p:txEl>
                                          </p:spTgt>
                                        </p:tgtEl>
                                        <p:attrNameLst>
                                          <p:attrName>style.visibility</p:attrName>
                                        </p:attrNameLst>
                                      </p:cBhvr>
                                      <p:to>
                                        <p:strVal val="visible"/>
                                      </p:to>
                                    </p:set>
                                    <p:animEffect transition="in" filter="fade">
                                      <p:cBhvr>
                                        <p:cTn id="10" dur="1000"/>
                                        <p:tgtEl>
                                          <p:spTgt spid="47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5" grpId="0" build="allAtOnce"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55" name="image13.png"/>
          <p:cNvPicPr>
            <a:picLocks noChangeAspect="1"/>
          </p:cNvPicPr>
          <p:nvPr/>
        </p:nvPicPr>
        <p:blipFill>
          <a:blip r:embed="rId2">
            <a:extLst/>
          </a:blip>
          <a:stretch>
            <a:fillRect/>
          </a:stretch>
        </p:blipFill>
        <p:spPr>
          <a:xfrm>
            <a:off x="4064015" y="1600218"/>
            <a:ext cx="4063971" cy="5079964"/>
          </a:xfrm>
          <a:prstGeom prst="rect">
            <a:avLst/>
          </a:prstGeom>
          <a:ln w="12700">
            <a:miter lim="400000"/>
          </a:ln>
        </p:spPr>
      </p:pic>
      <p:sp>
        <p:nvSpPr>
          <p:cNvPr id="4356" name="Shape 4356"/>
          <p:cNvSpPr>
            <a:spLocks noGrp="1"/>
          </p:cNvSpPr>
          <p:nvPr>
            <p:ph type="title"/>
          </p:nvPr>
        </p:nvSpPr>
        <p:spPr>
          <a:xfrm>
            <a:off x="798781" y="833967"/>
            <a:ext cx="10970004" cy="836099"/>
          </a:xfrm>
          <a:prstGeom prst="rect">
            <a:avLst/>
          </a:prstGeom>
          <a:solidFill>
            <a:srgbClr val="DEEBF7"/>
          </a:solidFill>
        </p:spPr>
        <p:txBody>
          <a:bodyPr/>
          <a:lstStyle>
            <a:lvl1pPr algn="ctr"/>
          </a:lstStyle>
          <a:p>
            <a:r>
              <a:rPr b="1" dirty="0"/>
              <a:t>MID - BREAK</a:t>
            </a:r>
          </a:p>
        </p:txBody>
      </p:sp>
      <p:sp>
        <p:nvSpPr>
          <p:cNvPr id="4357" name="Shape 4357"/>
          <p:cNvSpPr>
            <a:spLocks noGrp="1"/>
          </p:cNvSpPr>
          <p:nvPr>
            <p:ph type="body" sz="half" idx="1"/>
          </p:nvPr>
        </p:nvSpPr>
        <p:spPr>
          <a:xfrm>
            <a:off x="799984" y="2875278"/>
            <a:ext cx="10968801" cy="2123442"/>
          </a:xfrm>
          <a:prstGeom prst="rect">
            <a:avLst/>
          </a:prstGeom>
        </p:spPr>
        <p:txBody>
          <a:bodyPr>
            <a:normAutofit/>
          </a:bodyPr>
          <a:lstStyle/>
          <a:p>
            <a:pPr marL="170077" indent="-170077" algn="ctr" defTabSz="850391">
              <a:lnSpc>
                <a:spcPct val="90000"/>
              </a:lnSpc>
              <a:defRPr sz="2604"/>
            </a:pPr>
            <a:r>
              <a:rPr lang="en-US" dirty="0" smtClean="0"/>
              <a:t>(</a:t>
            </a:r>
            <a:r>
              <a:rPr dirty="0" smtClean="0"/>
              <a:t>10</a:t>
            </a:r>
            <a:r>
              <a:rPr lang="en-US" dirty="0" smtClean="0"/>
              <a:t>)</a:t>
            </a:r>
            <a:r>
              <a:rPr dirty="0" smtClean="0"/>
              <a:t> </a:t>
            </a:r>
            <a:r>
              <a:rPr dirty="0"/>
              <a:t>minutes for learner re-integration. </a:t>
            </a:r>
          </a:p>
          <a:p>
            <a:pPr marL="170077" indent="-170077" algn="ctr" defTabSz="850391">
              <a:lnSpc>
                <a:spcPct val="90000"/>
              </a:lnSpc>
              <a:defRPr sz="2604"/>
            </a:pPr>
            <a:endParaRPr dirty="0"/>
          </a:p>
          <a:p>
            <a:pPr marL="170077" indent="-170077" algn="ctr" defTabSz="850391">
              <a:lnSpc>
                <a:spcPct val="90000"/>
              </a:lnSpc>
              <a:defRPr sz="2604"/>
            </a:pPr>
            <a:r>
              <a:rPr dirty="0"/>
              <a:t>Instructor will return early for comments or questions.</a:t>
            </a:r>
          </a:p>
          <a:p>
            <a:pPr marL="170077" indent="-170077" algn="ctr" defTabSz="850391">
              <a:lnSpc>
                <a:spcPct val="90000"/>
              </a:lnSpc>
              <a:defRPr sz="2604"/>
            </a:pPr>
            <a:endParaRPr dirty="0"/>
          </a:p>
          <a:p>
            <a:pPr marL="170077" indent="-170077" algn="ctr" defTabSz="850391">
              <a:lnSpc>
                <a:spcPct val="90000"/>
              </a:lnSpc>
              <a:defRPr sz="2604"/>
            </a:pPr>
            <a:r>
              <a:rPr dirty="0"/>
              <a:t>Re-commence at ______ (time).</a:t>
            </a:r>
          </a:p>
        </p:txBody>
      </p:sp>
    </p:spTree>
    <p:extLst>
      <p:ext uri="{BB962C8B-B14F-4D97-AF65-F5344CB8AC3E}">
        <p14:creationId xmlns:p14="http://schemas.microsoft.com/office/powerpoint/2010/main" val="1147637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355"/>
                                        </p:tgtEl>
                                        <p:attrNameLst>
                                          <p:attrName>style.visibility</p:attrName>
                                        </p:attrNameLst>
                                      </p:cBhvr>
                                      <p:to>
                                        <p:strVal val="visible"/>
                                      </p:to>
                                    </p:set>
                                    <p:anim calcmode="lin" valueType="num">
                                      <p:cBhvr>
                                        <p:cTn id="7" dur="3500" fill="hold"/>
                                        <p:tgtEl>
                                          <p:spTgt spid="4355"/>
                                        </p:tgtEl>
                                        <p:attrNameLst>
                                          <p:attrName>ppt_w</p:attrName>
                                        </p:attrNameLst>
                                      </p:cBhvr>
                                      <p:tavLst>
                                        <p:tav tm="0">
                                          <p:val>
                                            <p:fltVal val="0"/>
                                          </p:val>
                                        </p:tav>
                                        <p:tav tm="100000">
                                          <p:val>
                                            <p:strVal val="#ppt_w"/>
                                          </p:val>
                                        </p:tav>
                                      </p:tavLst>
                                    </p:anim>
                                    <p:anim calcmode="lin" valueType="num">
                                      <p:cBhvr>
                                        <p:cTn id="8" dur="3500" fill="hold"/>
                                        <p:tgtEl>
                                          <p:spTgt spid="4355"/>
                                        </p:tgtEl>
                                        <p:attrNameLst>
                                          <p:attrName>ppt_h</p:attrName>
                                        </p:attrNameLst>
                                      </p:cBhvr>
                                      <p:tavLst>
                                        <p:tav tm="0">
                                          <p:val>
                                            <p:fltVal val="0"/>
                                          </p:val>
                                        </p:tav>
                                        <p:tav tm="100000">
                                          <p:val>
                                            <p:strVal val="#ppt_h"/>
                                          </p:val>
                                        </p:tav>
                                      </p:tavLst>
                                    </p:anim>
                                    <p:animEffect transition="in" filter="fade">
                                      <p:cBhvr>
                                        <p:cTn id="9" dur="3500"/>
                                        <p:tgtEl>
                                          <p:spTgt spid="4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5" name="Shape 4725"/>
          <p:cNvSpPr>
            <a:spLocks noGrp="1"/>
          </p:cNvSpPr>
          <p:nvPr>
            <p:ph type="title"/>
          </p:nvPr>
        </p:nvSpPr>
        <p:spPr>
          <a:prstGeom prst="rect">
            <a:avLst/>
          </a:prstGeom>
        </p:spPr>
        <p:txBody>
          <a:bodyPr anchor="b"/>
          <a:lstStyle/>
          <a:p>
            <a:r>
              <a:rPr b="1" dirty="0"/>
              <a:t>Key Pipeline DSL – checkpoint</a:t>
            </a:r>
          </a:p>
        </p:txBody>
      </p:sp>
      <p:sp>
        <p:nvSpPr>
          <p:cNvPr id="4723" name="Shape 4723"/>
          <p:cNvSpPr>
            <a:spLocks noGrp="1"/>
          </p:cNvSpPr>
          <p:nvPr>
            <p:ph type="body" idx="1"/>
          </p:nvPr>
        </p:nvSpPr>
        <p:spPr>
          <a:xfrm>
            <a:off x="789950" y="1999902"/>
            <a:ext cx="6312600" cy="4526105"/>
          </a:xfrm>
          <a:prstGeom prst="rect">
            <a:avLst/>
          </a:prstGeom>
        </p:spPr>
        <p:txBody>
          <a:bodyPr/>
          <a:lstStyle/>
          <a:p>
            <a:pPr>
              <a:defRPr b="1">
                <a:solidFill>
                  <a:srgbClr val="006098"/>
                </a:solidFill>
              </a:defRPr>
            </a:pPr>
            <a:endParaRPr/>
          </a:p>
          <a:p>
            <a:pPr>
              <a:defRPr b="1">
                <a:solidFill>
                  <a:srgbClr val="006098"/>
                </a:solidFill>
              </a:defRPr>
            </a:pPr>
            <a:endParaRPr dirty="0"/>
          </a:p>
          <a:p>
            <a:pPr>
              <a:defRPr b="1">
                <a:solidFill>
                  <a:srgbClr val="006098"/>
                </a:solidFill>
              </a:defRPr>
            </a:pPr>
            <a:r>
              <a:rPr dirty="0"/>
              <a:t>Task</a:t>
            </a:r>
            <a:r>
              <a:rPr b="0" dirty="0">
                <a:solidFill>
                  <a:srgbClr val="54585B"/>
                </a:solidFill>
              </a:rPr>
              <a:t>:</a:t>
            </a:r>
          </a:p>
          <a:p>
            <a:pPr>
              <a:defRPr b="1">
                <a:solidFill>
                  <a:srgbClr val="006098"/>
                </a:solidFill>
              </a:defRPr>
            </a:pPr>
            <a:endParaRPr b="0" dirty="0">
              <a:solidFill>
                <a:srgbClr val="54585B"/>
              </a:solidFill>
            </a:endParaRPr>
          </a:p>
          <a:p>
            <a:r>
              <a:rPr dirty="0"/>
              <a:t>Add checkpoint </a:t>
            </a:r>
            <a:r>
              <a:rPr i="1" dirty="0"/>
              <a:t>deploy</a:t>
            </a:r>
            <a:r>
              <a:rPr dirty="0"/>
              <a:t> between the nodes </a:t>
            </a:r>
            <a:r>
              <a:rPr i="1" dirty="0"/>
              <a:t>cd</a:t>
            </a:r>
            <a:r>
              <a:rPr dirty="0"/>
              <a:t> and </a:t>
            </a:r>
            <a:r>
              <a:rPr i="1" dirty="0"/>
              <a:t>production</a:t>
            </a:r>
            <a:r>
              <a:rPr dirty="0"/>
              <a:t>.</a:t>
            </a:r>
          </a:p>
        </p:txBody>
      </p:sp>
      <p:sp>
        <p:nvSpPr>
          <p:cNvPr id="4724" name="Shape 4724"/>
          <p:cNvSpPr>
            <a:spLocks noGrp="1"/>
          </p:cNvSpPr>
          <p:nvPr>
            <p:ph type="body" idx="4294967295"/>
          </p:nvPr>
        </p:nvSpPr>
        <p:spPr>
          <a:xfrm>
            <a:off x="6827838" y="3200400"/>
            <a:ext cx="5364162" cy="1289050"/>
          </a:xfrm>
          <a:prstGeom prst="rect">
            <a:avLst/>
          </a:prstGeom>
          <a:extLst>
            <a:ext uri="{C572A759-6A51-4108-AA02-DFA0A04FC94B}">
              <ma14:wrappingTextBoxFlag xmlns:ma14="http://schemas.microsoft.com/office/mac/drawingml/2011/main" val="1"/>
            </a:ext>
          </a:extLst>
        </p:spPr>
        <p:txBody>
          <a:bodyPr anchor="ctr">
            <a:normAutofit/>
          </a:bodyPr>
          <a:lstStyle/>
          <a:p>
            <a:pPr marL="0" indent="0" defTabSz="457200">
              <a:lnSpc>
                <a:spcPct val="100000"/>
              </a:lnSpc>
              <a:spcBef>
                <a:spcPts val="0"/>
              </a:spcBef>
              <a:buSzTx/>
              <a:buNone/>
              <a:defRPr sz="1200">
                <a:latin typeface="Menlo"/>
                <a:ea typeface="Menlo"/>
                <a:cs typeface="Menlo"/>
                <a:sym typeface="Menlo"/>
              </a:defRPr>
            </a:pPr>
            <a:r>
              <a:rPr sz="2000" dirty="0"/>
              <a:t>    checkpoint </a:t>
            </a:r>
            <a:r>
              <a:rPr sz="2000" b="1" dirty="0">
                <a:solidFill>
                  <a:srgbClr val="008F00"/>
                </a:solidFill>
              </a:rPr>
              <a:t>"deploy"</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24">
                                            <p:bg/>
                                          </p:spTgt>
                                        </p:tgtEl>
                                        <p:attrNameLst>
                                          <p:attrName>style.visibility</p:attrName>
                                        </p:attrNameLst>
                                      </p:cBhvr>
                                      <p:to>
                                        <p:strVal val="visible"/>
                                      </p:to>
                                    </p:set>
                                    <p:animEffect transition="in" filter="fade">
                                      <p:cBhvr>
                                        <p:cTn id="7" dur="1000"/>
                                        <p:tgtEl>
                                          <p:spTgt spid="472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24">
                                            <p:txEl>
                                              <p:pRg st="0" end="0"/>
                                            </p:txEl>
                                          </p:spTgt>
                                        </p:tgtEl>
                                        <p:attrNameLst>
                                          <p:attrName>style.visibility</p:attrName>
                                        </p:attrNameLst>
                                      </p:cBhvr>
                                      <p:to>
                                        <p:strVal val="visible"/>
                                      </p:to>
                                    </p:set>
                                    <p:animEffect transition="in" filter="fade">
                                      <p:cBhvr>
                                        <p:cTn id="10" dur="1000"/>
                                        <p:tgtEl>
                                          <p:spTgt spid="47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24" grpId="0" build="allAtOnce"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9" name="Shape 4729"/>
          <p:cNvSpPr>
            <a:spLocks noGrp="1"/>
          </p:cNvSpPr>
          <p:nvPr>
            <p:ph type="title"/>
          </p:nvPr>
        </p:nvSpPr>
        <p:spPr>
          <a:prstGeom prst="rect">
            <a:avLst/>
          </a:prstGeom>
        </p:spPr>
        <p:txBody>
          <a:bodyPr/>
          <a:lstStyle/>
          <a:p>
            <a:r>
              <a:rPr b="1" dirty="0"/>
              <a:t>Pipeline Stage View</a:t>
            </a:r>
          </a:p>
        </p:txBody>
      </p:sp>
      <p:sp>
        <p:nvSpPr>
          <p:cNvPr id="2" name="Text Placeholder 1"/>
          <p:cNvSpPr>
            <a:spLocks noGrp="1"/>
          </p:cNvSpPr>
          <p:nvPr>
            <p:ph type="body" idx="1"/>
          </p:nvPr>
        </p:nvSpPr>
        <p:spPr/>
        <p:txBody>
          <a:bodyPr/>
          <a:lstStyle/>
          <a:p>
            <a:endParaRPr lang="en-US"/>
          </a:p>
        </p:txBody>
      </p:sp>
      <p:pic>
        <p:nvPicPr>
          <p:cNvPr id="4730" name="image28.png"/>
          <p:cNvPicPr>
            <a:picLocks noChangeAspect="1"/>
          </p:cNvPicPr>
          <p:nvPr/>
        </p:nvPicPr>
        <p:blipFill>
          <a:blip r:embed="rId3">
            <a:extLst/>
          </a:blip>
          <a:stretch>
            <a:fillRect/>
          </a:stretch>
        </p:blipFill>
        <p:spPr>
          <a:xfrm>
            <a:off x="1640141" y="1555186"/>
            <a:ext cx="9287283" cy="5017835"/>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5" name="Shape 4735"/>
          <p:cNvSpPr>
            <a:spLocks noGrp="1"/>
          </p:cNvSpPr>
          <p:nvPr>
            <p:ph type="title"/>
          </p:nvPr>
        </p:nvSpPr>
        <p:spPr>
          <a:prstGeom prst="rect">
            <a:avLst/>
          </a:prstGeom>
        </p:spPr>
        <p:txBody>
          <a:bodyPr anchor="b">
            <a:normAutofit/>
          </a:bodyPr>
          <a:lstStyle/>
          <a:p>
            <a:r>
              <a:rPr b="1" dirty="0"/>
              <a:t>Pipeline and Job Template</a:t>
            </a:r>
          </a:p>
        </p:txBody>
      </p:sp>
      <p:sp>
        <p:nvSpPr>
          <p:cNvPr id="4734" name="Shape 4734"/>
          <p:cNvSpPr>
            <a:spLocks noGrp="1"/>
          </p:cNvSpPr>
          <p:nvPr>
            <p:ph type="body" idx="1"/>
          </p:nvPr>
        </p:nvSpPr>
        <p:spPr>
          <a:xfrm>
            <a:off x="789949" y="1999902"/>
            <a:ext cx="5891751" cy="4526105"/>
          </a:xfrm>
          <a:prstGeom prst="rect">
            <a:avLst/>
          </a:prstGeom>
        </p:spPr>
        <p:txBody>
          <a:bodyPr/>
          <a:lstStyle/>
          <a:p>
            <a:pPr marL="148131" indent="-148131" defTabSz="740662">
              <a:lnSpc>
                <a:spcPct val="90000"/>
              </a:lnSpc>
              <a:defRPr sz="2200" b="1">
                <a:solidFill>
                  <a:srgbClr val="006098"/>
                </a:solidFill>
              </a:defRPr>
            </a:pPr>
            <a:endParaRPr dirty="0"/>
          </a:p>
          <a:p>
            <a:pPr marL="148131" indent="-148131" defTabSz="740662">
              <a:lnSpc>
                <a:spcPct val="90000"/>
              </a:lnSpc>
              <a:defRPr sz="2200" b="1">
                <a:solidFill>
                  <a:srgbClr val="006098"/>
                </a:solidFill>
              </a:defRPr>
            </a:pPr>
            <a:endParaRPr dirty="0"/>
          </a:p>
          <a:p>
            <a:pPr marL="148131" indent="-148131" defTabSz="740662">
              <a:lnSpc>
                <a:spcPct val="90000"/>
              </a:lnSpc>
              <a:defRPr sz="2200" b="1">
                <a:solidFill>
                  <a:srgbClr val="006098"/>
                </a:solidFill>
              </a:defRPr>
            </a:pPr>
            <a:r>
              <a:rPr dirty="0"/>
              <a:t>Task</a:t>
            </a:r>
            <a:r>
              <a:rPr b="0" dirty="0">
                <a:solidFill>
                  <a:srgbClr val="54585B"/>
                </a:solidFill>
              </a:rPr>
              <a:t>:</a:t>
            </a:r>
          </a:p>
          <a:p>
            <a:pPr marL="148131" indent="-148131" defTabSz="740662">
              <a:lnSpc>
                <a:spcPct val="90000"/>
              </a:lnSpc>
              <a:defRPr sz="2200" b="1">
                <a:solidFill>
                  <a:srgbClr val="006098"/>
                </a:solidFill>
              </a:defRPr>
            </a:pPr>
            <a:endParaRPr b="0" dirty="0">
              <a:solidFill>
                <a:srgbClr val="54585B"/>
              </a:solidFill>
            </a:endParaRPr>
          </a:p>
          <a:p>
            <a:pPr marL="148131" indent="-148131" defTabSz="740662">
              <a:lnSpc>
                <a:spcPct val="90000"/>
              </a:lnSpc>
              <a:defRPr sz="2200"/>
            </a:pPr>
            <a:r>
              <a:rPr dirty="0"/>
              <a:t>Convert the deployment pipeline script into a template named </a:t>
            </a:r>
            <a:r>
              <a:rPr i="1" dirty="0"/>
              <a:t>my-template</a:t>
            </a:r>
            <a:r>
              <a:rPr dirty="0"/>
              <a:t>.</a:t>
            </a:r>
          </a:p>
          <a:p>
            <a:pPr marL="148131" indent="-148131" defTabSz="740662">
              <a:lnSpc>
                <a:spcPct val="90000"/>
              </a:lnSpc>
              <a:defRPr sz="2200"/>
            </a:pPr>
            <a:r>
              <a:rPr dirty="0"/>
              <a:t>Replace service name (training-books-</a:t>
            </a:r>
            <a:r>
              <a:rPr dirty="0" err="1"/>
              <a:t>ms</a:t>
            </a:r>
            <a:r>
              <a:rPr dirty="0"/>
              <a:t>), Registry IP and port (10.100.198.200:5000) and domain (http://10.100.198.200:8081) with variables.</a:t>
            </a:r>
          </a:p>
          <a:p>
            <a:pPr marL="148131" indent="-148131" defTabSz="740662">
              <a:lnSpc>
                <a:spcPct val="90000"/>
              </a:lnSpc>
              <a:defRPr sz="2200"/>
            </a:pPr>
            <a:r>
              <a:rPr dirty="0"/>
              <a:t>Create a new job called </a:t>
            </a:r>
            <a:r>
              <a:rPr i="1" dirty="0"/>
              <a:t>my-pipeline-from-template</a:t>
            </a:r>
          </a:p>
        </p:txBody>
      </p:sp>
      <p:pic>
        <p:nvPicPr>
          <p:cNvPr id="4736" name="image29.png"/>
          <p:cNvPicPr>
            <a:picLocks noChangeAspect="1"/>
          </p:cNvPicPr>
          <p:nvPr/>
        </p:nvPicPr>
        <p:blipFill>
          <a:blip r:embed="rId3">
            <a:extLst/>
          </a:blip>
          <a:stretch>
            <a:fillRect/>
          </a:stretch>
        </p:blipFill>
        <p:spPr>
          <a:xfrm>
            <a:off x="6681700" y="2803399"/>
            <a:ext cx="5364402" cy="2759201"/>
          </a:xfrm>
          <a:prstGeom prst="rect">
            <a:avLst/>
          </a:prstGeom>
          <a:ln w="25400">
            <a:solidFill>
              <a:schemeClr val="tx1">
                <a:lumMod val="50000"/>
                <a:lumOff val="50000"/>
              </a:schemeClr>
            </a:solidFill>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0" name="Shape 4740"/>
          <p:cNvSpPr>
            <a:spLocks noGrp="1"/>
          </p:cNvSpPr>
          <p:nvPr>
            <p:ph type="title"/>
          </p:nvPr>
        </p:nvSpPr>
        <p:spPr>
          <a:prstGeom prst="rect">
            <a:avLst/>
          </a:prstGeom>
        </p:spPr>
        <p:txBody>
          <a:bodyPr anchor="b">
            <a:normAutofit/>
          </a:bodyPr>
          <a:lstStyle/>
          <a:p>
            <a:r>
              <a:rPr b="1" dirty="0"/>
              <a:t>Multi-branch Pipeline and Jenkinsfile</a:t>
            </a:r>
          </a:p>
        </p:txBody>
      </p:sp>
      <p:pic>
        <p:nvPicPr>
          <p:cNvPr id="4741" name="image30.png"/>
          <p:cNvPicPr>
            <a:picLocks noChangeAspect="1"/>
          </p:cNvPicPr>
          <p:nvPr/>
        </p:nvPicPr>
        <p:blipFill>
          <a:blip r:embed="rId3">
            <a:extLst/>
          </a:blip>
          <a:stretch>
            <a:fillRect/>
          </a:stretch>
        </p:blipFill>
        <p:spPr>
          <a:xfrm>
            <a:off x="2842843" y="1752401"/>
            <a:ext cx="6506314" cy="5041870"/>
          </a:xfrm>
          <a:prstGeom prst="rect">
            <a:avLst/>
          </a:prstGeom>
          <a:ln w="25400">
            <a:solidFill>
              <a:schemeClr val="tx1">
                <a:lumMod val="50000"/>
                <a:lumOff val="50000"/>
              </a:schemeClr>
            </a:solidFill>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5" name="Shape 4745"/>
          <p:cNvSpPr>
            <a:spLocks noGrp="1"/>
          </p:cNvSpPr>
          <p:nvPr>
            <p:ph type="title"/>
          </p:nvPr>
        </p:nvSpPr>
        <p:spPr>
          <a:prstGeom prst="rect">
            <a:avLst/>
          </a:prstGeom>
        </p:spPr>
        <p:txBody>
          <a:bodyPr anchor="b">
            <a:normAutofit/>
          </a:bodyPr>
          <a:lstStyle/>
          <a:p>
            <a:r>
              <a:rPr lang="en-US" b="1" dirty="0" smtClean="0"/>
              <a:t>Multi-branch Pipeline And Jenkinsfile</a:t>
            </a:r>
            <a:endParaRPr lang="en-US" b="1" dirty="0"/>
          </a:p>
        </p:txBody>
      </p:sp>
      <p:pic>
        <p:nvPicPr>
          <p:cNvPr id="4746" name="image31.png"/>
          <p:cNvPicPr>
            <a:picLocks noChangeAspect="1"/>
          </p:cNvPicPr>
          <p:nvPr/>
        </p:nvPicPr>
        <p:blipFill>
          <a:blip r:embed="rId3">
            <a:extLst/>
          </a:blip>
          <a:stretch>
            <a:fillRect/>
          </a:stretch>
        </p:blipFill>
        <p:spPr>
          <a:xfrm>
            <a:off x="1145425" y="1921997"/>
            <a:ext cx="9901150" cy="4243353"/>
          </a:xfrm>
          <a:prstGeom prst="rect">
            <a:avLst/>
          </a:prstGeom>
          <a:ln w="25400">
            <a:solidFill>
              <a:schemeClr val="tx1">
                <a:lumMod val="50000"/>
                <a:lumOff val="50000"/>
              </a:schemeClr>
            </a:solidFill>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0" name="Shape 4750"/>
          <p:cNvSpPr>
            <a:spLocks noGrp="1"/>
          </p:cNvSpPr>
          <p:nvPr>
            <p:ph type="title"/>
          </p:nvPr>
        </p:nvSpPr>
        <p:spPr>
          <a:prstGeom prst="rect">
            <a:avLst/>
          </a:prstGeom>
        </p:spPr>
        <p:txBody>
          <a:bodyPr anchor="b">
            <a:normAutofit/>
          </a:bodyPr>
          <a:lstStyle/>
          <a:p>
            <a:r>
              <a:rPr b="1" dirty="0"/>
              <a:t>Multi-branch Pipeline and Jenkinsfile</a:t>
            </a:r>
          </a:p>
        </p:txBody>
      </p:sp>
      <p:sp>
        <p:nvSpPr>
          <p:cNvPr id="4751" name="Shape 4751"/>
          <p:cNvSpPr/>
          <p:nvPr/>
        </p:nvSpPr>
        <p:spPr>
          <a:xfrm>
            <a:off x="1903638" y="1752400"/>
            <a:ext cx="9515729" cy="3970314"/>
          </a:xfrm>
          <a:prstGeom prst="rect">
            <a:avLst/>
          </a:prstGeom>
          <a:ln w="12700">
            <a:miter lim="400000"/>
          </a:ln>
          <a:extLst>
            <a:ext uri="{C572A759-6A51-4108-AA02-DFA0A04FC94B}">
              <ma14:wrappingTextBoxFlag xmlns:ma14="http://schemas.microsoft.com/office/mac/drawingml/2011/main" val="1"/>
            </a:ext>
          </a:extLst>
        </p:spPr>
        <p:txBody>
          <a:bodyPr wrap="square" lIns="45718" tIns="45718" rIns="45718" bIns="45718">
            <a:spAutoFit/>
          </a:bodyPr>
          <a:lstStyle/>
          <a:p>
            <a:pPr defTabSz="457200">
              <a:defRPr sz="1200">
                <a:latin typeface="Menlo"/>
                <a:ea typeface="Menlo"/>
                <a:cs typeface="Menlo"/>
                <a:sym typeface="Menlo"/>
              </a:defRPr>
            </a:pPr>
            <a:r>
              <a:rPr sz="1600" dirty="0" err="1"/>
              <a:t>def</a:t>
            </a:r>
            <a:r>
              <a:rPr sz="1600" dirty="0"/>
              <a:t> </a:t>
            </a:r>
            <a:r>
              <a:rPr sz="1600" dirty="0" err="1"/>
              <a:t>serviceName</a:t>
            </a:r>
            <a:r>
              <a:rPr sz="1600" dirty="0"/>
              <a:t> = "training-books-</a:t>
            </a:r>
            <a:r>
              <a:rPr sz="1600" dirty="0" err="1"/>
              <a:t>ms</a:t>
            </a:r>
            <a:r>
              <a:rPr sz="1600" dirty="0"/>
              <a:t>"</a:t>
            </a:r>
            <a:br>
              <a:rPr sz="1600" dirty="0"/>
            </a:br>
            <a:r>
              <a:rPr sz="1600" dirty="0" err="1"/>
              <a:t>def</a:t>
            </a:r>
            <a:r>
              <a:rPr sz="1600" dirty="0"/>
              <a:t> registry = "10.100.198.200:5000"</a:t>
            </a:r>
            <a:br>
              <a:rPr sz="1600" dirty="0"/>
            </a:br>
            <a:r>
              <a:rPr sz="1600" dirty="0" err="1"/>
              <a:t>def</a:t>
            </a:r>
            <a:r>
              <a:rPr sz="1600" dirty="0"/>
              <a:t> flow</a:t>
            </a:r>
            <a:br>
              <a:rPr sz="1600" dirty="0"/>
            </a:br>
            <a:r>
              <a:rPr sz="1600" dirty="0"/>
              <a:t/>
            </a:r>
            <a:br>
              <a:rPr sz="1600" dirty="0"/>
            </a:br>
            <a:r>
              <a:rPr sz="1600" dirty="0"/>
              <a:t>node("cd") {</a:t>
            </a:r>
            <a:br>
              <a:rPr sz="1600" dirty="0"/>
            </a:br>
            <a:r>
              <a:rPr sz="1600" dirty="0"/>
              <a:t>    git "https://github.com/</a:t>
            </a:r>
            <a:r>
              <a:rPr sz="1600" dirty="0" err="1"/>
              <a:t>cloudbees</a:t>
            </a:r>
            <a:r>
              <a:rPr sz="1600" dirty="0"/>
              <a:t>/${</a:t>
            </a:r>
            <a:r>
              <a:rPr sz="1600" dirty="0" err="1"/>
              <a:t>serviceName</a:t>
            </a:r>
            <a:r>
              <a:rPr sz="1600" dirty="0"/>
              <a:t>}.git"</a:t>
            </a:r>
            <a:br>
              <a:rPr sz="1600" dirty="0"/>
            </a:br>
            <a:r>
              <a:rPr sz="1600" dirty="0"/>
              <a:t>    flow = load "/data/scripts/pipeline-</a:t>
            </a:r>
            <a:r>
              <a:rPr sz="1600" dirty="0" err="1"/>
              <a:t>common.groovy</a:t>
            </a:r>
            <a:r>
              <a:rPr sz="1600" dirty="0"/>
              <a:t>"</a:t>
            </a:r>
            <a:br>
              <a:rPr sz="1600" dirty="0"/>
            </a:br>
            <a:r>
              <a:rPr sz="1600" dirty="0"/>
              <a:t>    </a:t>
            </a:r>
            <a:r>
              <a:rPr sz="1600" dirty="0" err="1"/>
              <a:t>flow.runPreDeploymentTests</a:t>
            </a:r>
            <a:r>
              <a:rPr sz="1600" dirty="0"/>
              <a:t>(</a:t>
            </a:r>
            <a:r>
              <a:rPr sz="1600" dirty="0" err="1"/>
              <a:t>serviceName</a:t>
            </a:r>
            <a:r>
              <a:rPr sz="1600" dirty="0"/>
              <a:t>, registry)</a:t>
            </a:r>
            <a:br>
              <a:rPr sz="1600" dirty="0"/>
            </a:br>
            <a:r>
              <a:rPr sz="1600" dirty="0"/>
              <a:t>    </a:t>
            </a:r>
            <a:r>
              <a:rPr sz="1600" dirty="0" err="1"/>
              <a:t>flow.build</a:t>
            </a:r>
            <a:r>
              <a:rPr sz="1600" dirty="0"/>
              <a:t>(</a:t>
            </a:r>
            <a:r>
              <a:rPr sz="1600" dirty="0" err="1"/>
              <a:t>serviceName</a:t>
            </a:r>
            <a:r>
              <a:rPr sz="1600" dirty="0"/>
              <a:t>, registry)</a:t>
            </a:r>
            <a:br>
              <a:rPr sz="1600" dirty="0"/>
            </a:br>
            <a:r>
              <a:rPr sz="1600" dirty="0"/>
              <a:t>}</a:t>
            </a:r>
            <a:br>
              <a:rPr sz="1600" dirty="0"/>
            </a:br>
            <a:r>
              <a:rPr sz="1600" dirty="0"/>
              <a:t>checkpoint "deploy"</a:t>
            </a:r>
            <a:br>
              <a:rPr sz="1600" dirty="0"/>
            </a:br>
            <a:r>
              <a:rPr sz="1600" dirty="0"/>
              <a:t>node("cd") {</a:t>
            </a:r>
            <a:br>
              <a:rPr sz="1600" dirty="0"/>
            </a:br>
            <a:r>
              <a:rPr sz="1600" dirty="0"/>
              <a:t>    </a:t>
            </a:r>
            <a:r>
              <a:rPr sz="1600" dirty="0" err="1"/>
              <a:t>flow.deploy</a:t>
            </a:r>
            <a:r>
              <a:rPr sz="1600" dirty="0"/>
              <a:t>(</a:t>
            </a:r>
            <a:r>
              <a:rPr sz="1600" dirty="0" err="1"/>
              <a:t>serviceName</a:t>
            </a:r>
            <a:r>
              <a:rPr sz="1600" dirty="0"/>
              <a:t>, registry)</a:t>
            </a:r>
            <a:br>
              <a:rPr sz="1600" dirty="0"/>
            </a:br>
            <a:r>
              <a:rPr sz="1600" dirty="0"/>
              <a:t>    </a:t>
            </a:r>
            <a:r>
              <a:rPr sz="1600" dirty="0" err="1"/>
              <a:t>flow.runPostDeploymentTests</a:t>
            </a:r>
            <a:r>
              <a:rPr sz="1600" dirty="0"/>
              <a:t>(</a:t>
            </a:r>
            <a:r>
              <a:rPr sz="1600" dirty="0" err="1"/>
              <a:t>serviceName</a:t>
            </a:r>
            <a:r>
              <a:rPr sz="1600" dirty="0"/>
              <a:t>, registry, "http://10.100.198.200:8081")</a:t>
            </a:r>
            <a:r>
              <a:rPr sz="1400" dirty="0"/>
              <a:t/>
            </a:r>
            <a:br>
              <a:rPr sz="1400" dirty="0"/>
            </a:br>
            <a:r>
              <a:rPr sz="1400" dirty="0"/>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5" name="Shape 4755"/>
          <p:cNvSpPr>
            <a:spLocks noGrp="1"/>
          </p:cNvSpPr>
          <p:nvPr>
            <p:ph type="title"/>
          </p:nvPr>
        </p:nvSpPr>
        <p:spPr>
          <a:prstGeom prst="rect">
            <a:avLst/>
          </a:prstGeom>
        </p:spPr>
        <p:txBody>
          <a:bodyPr anchor="b">
            <a:normAutofit/>
          </a:bodyPr>
          <a:lstStyle/>
          <a:p>
            <a:r>
              <a:rPr b="1" dirty="0"/>
              <a:t>Multi</a:t>
            </a:r>
            <a:r>
              <a:rPr sz="4000" b="1" dirty="0"/>
              <a:t>-branch</a:t>
            </a:r>
            <a:r>
              <a:rPr b="1" dirty="0"/>
              <a:t> Pipeline and Jenkinsfile</a:t>
            </a:r>
          </a:p>
        </p:txBody>
      </p:sp>
      <p:pic>
        <p:nvPicPr>
          <p:cNvPr id="4756" name="image32.png"/>
          <p:cNvPicPr>
            <a:picLocks noChangeAspect="1"/>
          </p:cNvPicPr>
          <p:nvPr/>
        </p:nvPicPr>
        <p:blipFill>
          <a:blip r:embed="rId3">
            <a:extLst/>
          </a:blip>
          <a:stretch>
            <a:fillRect/>
          </a:stretch>
        </p:blipFill>
        <p:spPr>
          <a:xfrm>
            <a:off x="882438" y="1752401"/>
            <a:ext cx="10860382" cy="503303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8" name="Shape 4318"/>
          <p:cNvSpPr>
            <a:spLocks noGrp="1"/>
          </p:cNvSpPr>
          <p:nvPr>
            <p:ph type="title"/>
          </p:nvPr>
        </p:nvSpPr>
        <p:spPr>
          <a:prstGeom prst="rect">
            <a:avLst/>
          </a:prstGeom>
        </p:spPr>
        <p:txBody>
          <a:bodyPr/>
          <a:lstStyle/>
          <a:p>
            <a:r>
              <a:rPr lang="en-US" b="1" dirty="0" smtClean="0"/>
              <a:t>Jenkins CD Pipeline</a:t>
            </a:r>
            <a:endParaRPr lang="en-US" b="1" dirty="0"/>
          </a:p>
        </p:txBody>
      </p:sp>
      <p:sp>
        <p:nvSpPr>
          <p:cNvPr id="4317" name="Shape 4317"/>
          <p:cNvSpPr>
            <a:spLocks noGrp="1"/>
          </p:cNvSpPr>
          <p:nvPr>
            <p:ph type="body" idx="1"/>
          </p:nvPr>
        </p:nvSpPr>
        <p:spPr>
          <a:prstGeom prst="rect">
            <a:avLst/>
          </a:prstGeom>
        </p:spPr>
        <p:txBody>
          <a:bodyPr>
            <a:noAutofit/>
          </a:bodyPr>
          <a:lstStyle/>
          <a:p>
            <a:pPr marL="457200" indent="-406400">
              <a:lnSpc>
                <a:spcPct val="90000"/>
              </a:lnSpc>
              <a:buClr>
                <a:srgbClr val="54585B"/>
              </a:buClr>
              <a:buSzPct val="100000"/>
              <a:buFont typeface="Arial"/>
              <a:buChar char="●"/>
            </a:pPr>
            <a:r>
              <a:rPr lang="en-US" sz="3200" dirty="0" smtClean="0"/>
              <a:t>Many Related Plugins</a:t>
            </a:r>
          </a:p>
          <a:p>
            <a:pPr marL="50800" indent="0">
              <a:lnSpc>
                <a:spcPct val="90000"/>
              </a:lnSpc>
              <a:buClr>
                <a:srgbClr val="54585B"/>
              </a:buClr>
              <a:buSzPct val="100000"/>
            </a:pPr>
            <a:endParaRPr sz="3200" dirty="0"/>
          </a:p>
          <a:p>
            <a:pPr marL="914400" lvl="1" indent="-368300">
              <a:lnSpc>
                <a:spcPct val="90000"/>
              </a:lnSpc>
              <a:buClr>
                <a:srgbClr val="54585B"/>
              </a:buClr>
              <a:buSzPct val="78571"/>
              <a:buFont typeface="Courier New"/>
              <a:buChar char="o"/>
              <a:defRPr sz="2200"/>
            </a:pPr>
            <a:r>
              <a:rPr sz="2400" dirty="0"/>
              <a:t>conditional build steps</a:t>
            </a:r>
          </a:p>
          <a:p>
            <a:pPr marL="914400" lvl="1" indent="-368300">
              <a:lnSpc>
                <a:spcPct val="90000"/>
              </a:lnSpc>
              <a:buClr>
                <a:srgbClr val="54585B"/>
              </a:buClr>
              <a:buSzPct val="78571"/>
              <a:buFont typeface="Courier New"/>
              <a:buChar char="o"/>
              <a:defRPr sz="2200"/>
            </a:pPr>
            <a:r>
              <a:rPr sz="2400" dirty="0"/>
              <a:t>parameterized trigger</a:t>
            </a:r>
          </a:p>
          <a:p>
            <a:pPr marL="914400" lvl="1" indent="-368300">
              <a:lnSpc>
                <a:spcPct val="90000"/>
              </a:lnSpc>
              <a:buClr>
                <a:srgbClr val="54585B"/>
              </a:buClr>
              <a:buSzPct val="78571"/>
              <a:buFont typeface="Courier New"/>
              <a:buChar char="o"/>
              <a:defRPr sz="2200"/>
            </a:pPr>
            <a:r>
              <a:rPr sz="2400" dirty="0"/>
              <a:t>promotions</a:t>
            </a:r>
          </a:p>
          <a:p>
            <a:pPr marL="914400" lvl="1" indent="-368300">
              <a:lnSpc>
                <a:spcPct val="90000"/>
              </a:lnSpc>
              <a:buClr>
                <a:srgbClr val="54585B"/>
              </a:buClr>
              <a:buSzPct val="78571"/>
              <a:buFont typeface="Courier New"/>
              <a:buChar char="o"/>
              <a:defRPr sz="2200"/>
            </a:pPr>
            <a:r>
              <a:rPr sz="2400" dirty="0" smtClean="0"/>
              <a:t>...</a:t>
            </a:r>
            <a:endParaRPr lang="en-US" sz="2400" dirty="0" smtClean="0"/>
          </a:p>
          <a:p>
            <a:pPr marL="0" lvl="1" indent="546100">
              <a:lnSpc>
                <a:spcPct val="90000"/>
              </a:lnSpc>
              <a:defRPr sz="2200"/>
            </a:pPr>
            <a:endParaRPr dirty="0"/>
          </a:p>
          <a:p>
            <a:pPr marL="457200" indent="-406400">
              <a:lnSpc>
                <a:spcPct val="90000"/>
              </a:lnSpc>
              <a:buClr>
                <a:srgbClr val="54585B"/>
              </a:buClr>
              <a:buSzPct val="100000"/>
              <a:buFont typeface="Arial"/>
              <a:buChar char="●"/>
            </a:pPr>
            <a:endParaRPr lang="en-US" sz="3200" dirty="0" smtClean="0"/>
          </a:p>
          <a:p>
            <a:pPr marL="457200" indent="-406400">
              <a:lnSpc>
                <a:spcPct val="90000"/>
              </a:lnSpc>
              <a:buClr>
                <a:srgbClr val="54585B"/>
              </a:buClr>
              <a:buSzPct val="100000"/>
              <a:buFont typeface="Arial"/>
              <a:buChar char="●"/>
            </a:pPr>
            <a:r>
              <a:rPr lang="en-US" sz="3200" dirty="0" smtClean="0"/>
              <a:t>Major Issue : Pipeline Configuration Is Scattered In Various Jobs</a:t>
            </a:r>
            <a:endParaRPr lang="en-US" sz="3200"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17">
                                            <p:bg/>
                                          </p:spTgt>
                                        </p:tgtEl>
                                        <p:attrNameLst>
                                          <p:attrName>style.visibility</p:attrName>
                                        </p:attrNameLst>
                                      </p:cBhvr>
                                      <p:to>
                                        <p:strVal val="visible"/>
                                      </p:to>
                                    </p:set>
                                    <p:animEffect transition="in" filter="fade">
                                      <p:cBhvr>
                                        <p:cTn id="7" dur="500"/>
                                        <p:tgtEl>
                                          <p:spTgt spid="4317">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17">
                                            <p:txEl>
                                              <p:pRg st="0" end="0"/>
                                            </p:txEl>
                                          </p:spTgt>
                                        </p:tgtEl>
                                        <p:attrNameLst>
                                          <p:attrName>style.visibility</p:attrName>
                                        </p:attrNameLst>
                                      </p:cBhvr>
                                      <p:to>
                                        <p:strVal val="visible"/>
                                      </p:to>
                                    </p:set>
                                    <p:animEffect transition="in" filter="fade">
                                      <p:cBhvr>
                                        <p:cTn id="12" dur="500"/>
                                        <p:tgtEl>
                                          <p:spTgt spid="4317">
                                            <p:txEl>
                                              <p:pRg st="0" end="0"/>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317">
                                            <p:txEl>
                                              <p:pRg st="2" end="2"/>
                                            </p:txEl>
                                          </p:spTgt>
                                        </p:tgtEl>
                                        <p:attrNameLst>
                                          <p:attrName>style.visibility</p:attrName>
                                        </p:attrNameLst>
                                      </p:cBhvr>
                                      <p:to>
                                        <p:strVal val="visible"/>
                                      </p:to>
                                    </p:set>
                                    <p:animEffect transition="in" filter="fade">
                                      <p:cBhvr>
                                        <p:cTn id="16" dur="500"/>
                                        <p:tgtEl>
                                          <p:spTgt spid="4317">
                                            <p:txEl>
                                              <p:pRg st="2" end="2"/>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4317">
                                            <p:txEl>
                                              <p:pRg st="3" end="3"/>
                                            </p:txEl>
                                          </p:spTgt>
                                        </p:tgtEl>
                                        <p:attrNameLst>
                                          <p:attrName>style.visibility</p:attrName>
                                        </p:attrNameLst>
                                      </p:cBhvr>
                                      <p:to>
                                        <p:strVal val="visible"/>
                                      </p:to>
                                    </p:set>
                                    <p:animEffect transition="in" filter="fade">
                                      <p:cBhvr>
                                        <p:cTn id="20" dur="500"/>
                                        <p:tgtEl>
                                          <p:spTgt spid="4317">
                                            <p:txEl>
                                              <p:pRg st="3" end="3"/>
                                            </p:txEl>
                                          </p:spTgt>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4317">
                                            <p:txEl>
                                              <p:pRg st="4" end="4"/>
                                            </p:txEl>
                                          </p:spTgt>
                                        </p:tgtEl>
                                        <p:attrNameLst>
                                          <p:attrName>style.visibility</p:attrName>
                                        </p:attrNameLst>
                                      </p:cBhvr>
                                      <p:to>
                                        <p:strVal val="visible"/>
                                      </p:to>
                                    </p:set>
                                    <p:animEffect transition="in" filter="fade">
                                      <p:cBhvr>
                                        <p:cTn id="24" dur="500"/>
                                        <p:tgtEl>
                                          <p:spTgt spid="4317">
                                            <p:txEl>
                                              <p:pRg st="4" end="4"/>
                                            </p:txEl>
                                          </p:spTgt>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4317">
                                            <p:txEl>
                                              <p:pRg st="5" end="5"/>
                                            </p:txEl>
                                          </p:spTgt>
                                        </p:tgtEl>
                                        <p:attrNameLst>
                                          <p:attrName>style.visibility</p:attrName>
                                        </p:attrNameLst>
                                      </p:cBhvr>
                                      <p:to>
                                        <p:strVal val="visible"/>
                                      </p:to>
                                    </p:set>
                                    <p:animEffect transition="in" filter="fade">
                                      <p:cBhvr>
                                        <p:cTn id="28" dur="500"/>
                                        <p:tgtEl>
                                          <p:spTgt spid="4317">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317">
                                            <p:txEl>
                                              <p:pRg st="8" end="8"/>
                                            </p:txEl>
                                          </p:spTgt>
                                        </p:tgtEl>
                                        <p:attrNameLst>
                                          <p:attrName>style.visibility</p:attrName>
                                        </p:attrNameLst>
                                      </p:cBhvr>
                                      <p:to>
                                        <p:strVal val="visible"/>
                                      </p:to>
                                    </p:set>
                                    <p:animEffect transition="in" filter="fade">
                                      <p:cBhvr>
                                        <p:cTn id="33" dur="500"/>
                                        <p:tgtEl>
                                          <p:spTgt spid="431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7" grpId="0" uiExpand="1" build="p"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0" name="Shape 4760"/>
          <p:cNvSpPr>
            <a:spLocks noGrp="1"/>
          </p:cNvSpPr>
          <p:nvPr>
            <p:ph type="title"/>
          </p:nvPr>
        </p:nvSpPr>
        <p:spPr>
          <a:prstGeom prst="rect">
            <a:avLst/>
          </a:prstGeom>
        </p:spPr>
        <p:txBody>
          <a:bodyPr anchor="b">
            <a:noAutofit/>
          </a:bodyPr>
          <a:lstStyle/>
          <a:p>
            <a:r>
              <a:rPr b="1" dirty="0"/>
              <a:t>Multi-branch Pipeline and Jenkinsfile</a:t>
            </a:r>
          </a:p>
        </p:txBody>
      </p:sp>
      <p:pic>
        <p:nvPicPr>
          <p:cNvPr id="4761" name="image33.png"/>
          <p:cNvPicPr>
            <a:picLocks noChangeAspect="1"/>
          </p:cNvPicPr>
          <p:nvPr/>
        </p:nvPicPr>
        <p:blipFill>
          <a:blip r:embed="rId3">
            <a:extLst/>
          </a:blip>
          <a:stretch>
            <a:fillRect/>
          </a:stretch>
        </p:blipFill>
        <p:spPr>
          <a:xfrm>
            <a:off x="926500" y="1752401"/>
            <a:ext cx="10339000" cy="4772526"/>
          </a:xfrm>
          <a:prstGeom prst="rect">
            <a:avLst/>
          </a:prstGeom>
          <a:ln w="25400">
            <a:solidFill>
              <a:schemeClr val="tx1">
                <a:lumMod val="50000"/>
                <a:lumOff val="50000"/>
              </a:schemeClr>
            </a:solidFill>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5" name="Shape 4765"/>
          <p:cNvSpPr>
            <a:spLocks noGrp="1"/>
          </p:cNvSpPr>
          <p:nvPr>
            <p:ph type="title"/>
          </p:nvPr>
        </p:nvSpPr>
        <p:spPr>
          <a:xfrm>
            <a:off x="914400" y="2127736"/>
            <a:ext cx="10464801" cy="2684896"/>
          </a:xfrm>
          <a:prstGeom prst="rect">
            <a:avLst/>
          </a:prstGeom>
        </p:spPr>
        <p:txBody>
          <a:bodyPr/>
          <a:lstStyle/>
          <a:p>
            <a:pPr algn="ctr">
              <a:defRPr sz="2800"/>
            </a:pPr>
            <a:r>
              <a:rPr dirty="0"/>
              <a:t>Pipeline with Docker</a:t>
            </a:r>
            <a:br>
              <a:rPr dirty="0"/>
            </a:br>
            <a:r>
              <a:rPr sz="3200" dirty="0"/>
              <a:t>Day 4</a:t>
            </a:r>
            <a:br>
              <a:rPr sz="3200" dirty="0"/>
            </a:br>
            <a:endParaRPr sz="3200" dirty="0"/>
          </a:p>
          <a:p>
            <a:pPr algn="ctr">
              <a:defRPr sz="4800"/>
            </a:pPr>
            <a:r>
              <a:rPr b="1" dirty="0"/>
              <a:t>Project Review</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7" name="Shape 4767"/>
          <p:cNvSpPr>
            <a:spLocks noGrp="1"/>
          </p:cNvSpPr>
          <p:nvPr>
            <p:ph type="title"/>
          </p:nvPr>
        </p:nvSpPr>
        <p:spPr>
          <a:xfrm>
            <a:off x="798781" y="833967"/>
            <a:ext cx="10970004" cy="836099"/>
          </a:xfrm>
          <a:prstGeom prst="rect">
            <a:avLst/>
          </a:prstGeom>
          <a:solidFill>
            <a:schemeClr val="accent5">
              <a:lumMod val="20000"/>
              <a:lumOff val="80000"/>
            </a:schemeClr>
          </a:solidFill>
        </p:spPr>
        <p:txBody>
          <a:bodyPr>
            <a:normAutofit/>
          </a:bodyPr>
          <a:lstStyle>
            <a:lvl1pPr defTabSz="530351">
              <a:defRPr sz="2088"/>
            </a:lvl1pPr>
          </a:lstStyle>
          <a:p>
            <a:pPr algn="ctr"/>
            <a:r>
              <a:rPr sz="3600" b="1" dirty="0"/>
              <a:t>Project Review</a:t>
            </a:r>
          </a:p>
        </p:txBody>
      </p:sp>
      <p:sp>
        <p:nvSpPr>
          <p:cNvPr id="4768" name="Shape 4768"/>
          <p:cNvSpPr/>
          <p:nvPr/>
        </p:nvSpPr>
        <p:spPr>
          <a:xfrm>
            <a:off x="2592618" y="2463633"/>
            <a:ext cx="6789034" cy="221707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180473" indent="-180473">
              <a:lnSpc>
                <a:spcPct val="150000"/>
              </a:lnSpc>
              <a:buSzPct val="100000"/>
              <a:buChar char="•"/>
              <a:defRPr sz="3300"/>
            </a:pPr>
            <a:r>
              <a:rPr lang="en-US" sz="3200" dirty="0" smtClean="0">
                <a:latin typeface="PT Sans"/>
              </a:rPr>
              <a:t>Pipeline Job</a:t>
            </a:r>
          </a:p>
          <a:p>
            <a:pPr marL="180473" indent="-180473">
              <a:lnSpc>
                <a:spcPct val="150000"/>
              </a:lnSpc>
              <a:buSzPct val="100000"/>
              <a:buChar char="•"/>
              <a:defRPr sz="3300"/>
            </a:pPr>
            <a:r>
              <a:rPr lang="en-US" sz="3200" dirty="0" smtClean="0">
                <a:latin typeface="PT Sans"/>
              </a:rPr>
              <a:t>Job Template</a:t>
            </a:r>
          </a:p>
          <a:p>
            <a:pPr marL="180473" indent="-180473">
              <a:lnSpc>
                <a:spcPct val="150000"/>
              </a:lnSpc>
              <a:buSzPct val="100000"/>
              <a:buChar char="•"/>
              <a:defRPr sz="3300"/>
            </a:pPr>
            <a:r>
              <a:rPr lang="en-US" sz="3200" dirty="0" err="1" smtClean="0">
                <a:latin typeface="PT Sans"/>
              </a:rPr>
              <a:t>Multibranch</a:t>
            </a:r>
            <a:r>
              <a:rPr lang="en-US" sz="3200" dirty="0" smtClean="0">
                <a:latin typeface="PT Sans"/>
              </a:rPr>
              <a:t> Pipeline And Jenkinsfile</a:t>
            </a:r>
            <a:endParaRPr lang="en-US" sz="3200" dirty="0">
              <a:latin typeface="PT San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768">
                                            <p:bg/>
                                          </p:spTgt>
                                        </p:tgtEl>
                                        <p:attrNameLst>
                                          <p:attrName>style.visibility</p:attrName>
                                        </p:attrNameLst>
                                      </p:cBhvr>
                                      <p:to>
                                        <p:strVal val="visible"/>
                                      </p:to>
                                    </p:set>
                                    <p:animEffect transition="in" filter="fade">
                                      <p:cBhvr>
                                        <p:cTn id="7" dur="1000"/>
                                        <p:tgtEl>
                                          <p:spTgt spid="4768">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768">
                                            <p:txEl>
                                              <p:pRg st="0" end="0"/>
                                            </p:txEl>
                                          </p:spTgt>
                                        </p:tgtEl>
                                        <p:attrNameLst>
                                          <p:attrName>style.visibility</p:attrName>
                                        </p:attrNameLst>
                                      </p:cBhvr>
                                      <p:to>
                                        <p:strVal val="visible"/>
                                      </p:to>
                                    </p:set>
                                    <p:animEffect transition="in" filter="fade">
                                      <p:cBhvr>
                                        <p:cTn id="12" dur="1000"/>
                                        <p:tgtEl>
                                          <p:spTgt spid="476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768">
                                            <p:txEl>
                                              <p:pRg st="1" end="1"/>
                                            </p:txEl>
                                          </p:spTgt>
                                        </p:tgtEl>
                                        <p:attrNameLst>
                                          <p:attrName>style.visibility</p:attrName>
                                        </p:attrNameLst>
                                      </p:cBhvr>
                                      <p:to>
                                        <p:strVal val="visible"/>
                                      </p:to>
                                    </p:set>
                                    <p:animEffect transition="in" filter="fade">
                                      <p:cBhvr>
                                        <p:cTn id="17" dur="1000"/>
                                        <p:tgtEl>
                                          <p:spTgt spid="476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768">
                                            <p:txEl>
                                              <p:pRg st="2" end="2"/>
                                            </p:txEl>
                                          </p:spTgt>
                                        </p:tgtEl>
                                        <p:attrNameLst>
                                          <p:attrName>style.visibility</p:attrName>
                                        </p:attrNameLst>
                                      </p:cBhvr>
                                      <p:to>
                                        <p:strVal val="visible"/>
                                      </p:to>
                                    </p:set>
                                    <p:animEffect transition="in" filter="fade">
                                      <p:cBhvr>
                                        <p:cTn id="22" dur="1000"/>
                                        <p:tgtEl>
                                          <p:spTgt spid="476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68" grpId="0" uiExpand="1" build="p"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0" name="Shape 4780"/>
          <p:cNvSpPr>
            <a:spLocks noGrp="1"/>
          </p:cNvSpPr>
          <p:nvPr>
            <p:ph type="title"/>
          </p:nvPr>
        </p:nvSpPr>
        <p:spPr>
          <a:prstGeom prst="rect">
            <a:avLst/>
          </a:prstGeom>
        </p:spPr>
        <p:txBody>
          <a:bodyPr>
            <a:normAutofit/>
          </a:bodyPr>
          <a:lstStyle>
            <a:lvl1pPr algn="ctr">
              <a:defRPr sz="4800"/>
            </a:lvl1pPr>
          </a:lstStyle>
          <a:p>
            <a:pPr algn="l"/>
            <a:r>
              <a:rPr sz="3600" dirty="0"/>
              <a:t>Cleanup</a:t>
            </a:r>
          </a:p>
        </p:txBody>
      </p:sp>
      <p:sp>
        <p:nvSpPr>
          <p:cNvPr id="5" name="Shape 4781"/>
          <p:cNvSpPr>
            <a:spLocks noGrp="1"/>
          </p:cNvSpPr>
          <p:nvPr>
            <p:ph type="body" idx="1"/>
          </p:nvPr>
        </p:nvSpPr>
        <p:spPr>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4400">
                <a:solidFill>
                  <a:srgbClr val="54585B"/>
                </a:solidFill>
                <a:latin typeface="Arial"/>
                <a:ea typeface="Arial"/>
                <a:cs typeface="Arial"/>
                <a:sym typeface="Arial"/>
              </a:defRPr>
            </a:lvl1pPr>
          </a:lstStyle>
          <a:p>
            <a:r>
              <a:rPr sz="2400" dirty="0">
                <a:latin typeface="Menlo"/>
              </a:rPr>
              <a:t>$ vagrant halt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2" name="Shape 4772"/>
          <p:cNvSpPr>
            <a:spLocks noGrp="1"/>
          </p:cNvSpPr>
          <p:nvPr>
            <p:ph type="title"/>
          </p:nvPr>
        </p:nvSpPr>
        <p:spPr>
          <a:xfrm>
            <a:off x="914400" y="2127736"/>
            <a:ext cx="10464801" cy="2516454"/>
          </a:xfrm>
          <a:prstGeom prst="rect">
            <a:avLst/>
          </a:prstGeom>
        </p:spPr>
        <p:txBody>
          <a:bodyPr/>
          <a:lstStyle/>
          <a:p>
            <a:pPr algn="ctr">
              <a:defRPr sz="2800"/>
            </a:pPr>
            <a:r>
              <a:rPr dirty="0"/>
              <a:t>Pipeline with Docker</a:t>
            </a:r>
            <a:br>
              <a:rPr dirty="0"/>
            </a:br>
            <a:r>
              <a:rPr dirty="0"/>
              <a:t/>
            </a:r>
            <a:br>
              <a:rPr dirty="0"/>
            </a:br>
            <a:r>
              <a:rPr sz="4800" b="1" dirty="0"/>
              <a:t>Course Review</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4" name="Shape 4774"/>
          <p:cNvSpPr>
            <a:spLocks noGrp="1"/>
          </p:cNvSpPr>
          <p:nvPr>
            <p:ph type="title"/>
          </p:nvPr>
        </p:nvSpPr>
        <p:spPr>
          <a:xfrm>
            <a:off x="798781" y="833967"/>
            <a:ext cx="10970004" cy="836099"/>
          </a:xfrm>
          <a:prstGeom prst="rect">
            <a:avLst/>
          </a:prstGeom>
          <a:solidFill>
            <a:schemeClr val="accent5">
              <a:lumMod val="20000"/>
              <a:lumOff val="80000"/>
            </a:schemeClr>
          </a:solidFill>
          <a:ln>
            <a:noFill/>
          </a:ln>
        </p:spPr>
        <p:txBody>
          <a:bodyPr/>
          <a:lstStyle/>
          <a:p>
            <a:pPr algn="ctr"/>
            <a:r>
              <a:rPr b="1" dirty="0"/>
              <a:t>Course Review</a:t>
            </a:r>
          </a:p>
        </p:txBody>
      </p:sp>
      <p:sp>
        <p:nvSpPr>
          <p:cNvPr id="4775" name="Shape 4775"/>
          <p:cNvSpPr>
            <a:spLocks noGrp="1"/>
          </p:cNvSpPr>
          <p:nvPr>
            <p:ph type="body" idx="1"/>
          </p:nvPr>
        </p:nvSpPr>
        <p:spPr>
          <a:xfrm>
            <a:off x="1881347" y="2350524"/>
            <a:ext cx="5911107" cy="618613"/>
          </a:xfrm>
          <a:prstGeom prst="rect">
            <a:avLst/>
          </a:prstGeom>
        </p:spPr>
        <p:txBody>
          <a:bodyPr>
            <a:normAutofit lnSpcReduction="10000"/>
          </a:bodyPr>
          <a:lstStyle/>
          <a:p>
            <a:pPr marL="280736" indent="-280736">
              <a:lnSpc>
                <a:spcPct val="150000"/>
              </a:lnSpc>
              <a:buSzPct val="100000"/>
              <a:buFontTx/>
              <a:buChar char="•"/>
            </a:pPr>
            <a:r>
              <a:rPr lang="en-US" sz="2000" dirty="0">
                <a:hlinkClick r:id="rId3" action="ppaction://hlinksldjump"/>
              </a:rPr>
              <a:t>The Need For The Pipeline</a:t>
            </a:r>
            <a:endParaRPr lang="en-US" sz="2000" dirty="0"/>
          </a:p>
          <a:p>
            <a:pPr marL="280736" indent="-280736">
              <a:lnSpc>
                <a:spcPct val="150000"/>
              </a:lnSpc>
              <a:buSzPct val="100000"/>
              <a:buChar char="•"/>
            </a:pPr>
            <a:endParaRPr lang="en-US" sz="2000" dirty="0" smtClean="0"/>
          </a:p>
        </p:txBody>
      </p:sp>
      <p:sp>
        <p:nvSpPr>
          <p:cNvPr id="2" name="TextBox 1"/>
          <p:cNvSpPr txBox="1"/>
          <p:nvPr/>
        </p:nvSpPr>
        <p:spPr>
          <a:xfrm>
            <a:off x="1881347" y="3111396"/>
            <a:ext cx="5185548" cy="400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5750" indent="-285750">
              <a:buFont typeface="Arial" panose="020B0604020202020204" pitchFamily="34" charset="0"/>
              <a:buChar char="•"/>
            </a:pPr>
            <a:r>
              <a:rPr lang="en-US" sz="2000" dirty="0">
                <a:latin typeface="PT Sans"/>
                <a:hlinkClick r:id="rId4" action="ppaction://hlinksldjump"/>
              </a:rPr>
              <a:t>What Is Cloudbees Pipeline</a:t>
            </a:r>
            <a:r>
              <a:rPr lang="en-US" sz="2000" dirty="0" smtClean="0">
                <a:latin typeface="PT Sans"/>
                <a:hlinkClick r:id="rId4" action="ppaction://hlinksldjump"/>
              </a:rPr>
              <a:t>?</a:t>
            </a:r>
            <a:endParaRPr kumimoji="0" lang="en-US" sz="2000" b="0" i="0" u="none" strike="noStrike" cap="none" spc="0" normalizeH="0" baseline="0" dirty="0">
              <a:ln>
                <a:noFill/>
              </a:ln>
              <a:solidFill>
                <a:srgbClr val="000000"/>
              </a:solidFill>
              <a:effectLst/>
              <a:uFillTx/>
              <a:latin typeface="PT Sans"/>
              <a:sym typeface="Calibri"/>
            </a:endParaRPr>
          </a:p>
        </p:txBody>
      </p:sp>
      <p:sp>
        <p:nvSpPr>
          <p:cNvPr id="6" name="TextBox 5"/>
          <p:cNvSpPr txBox="1"/>
          <p:nvPr/>
        </p:nvSpPr>
        <p:spPr>
          <a:xfrm>
            <a:off x="1881348" y="3653760"/>
            <a:ext cx="5087010" cy="5539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0736" indent="-280736">
              <a:lnSpc>
                <a:spcPct val="150000"/>
              </a:lnSpc>
              <a:buSzPct val="100000"/>
              <a:buChar char="•"/>
            </a:pPr>
            <a:r>
              <a:rPr lang="en-US" sz="2000" dirty="0">
                <a:latin typeface="PT Sans"/>
                <a:hlinkClick r:id="rId5" action="ppaction://hlinksldjump"/>
              </a:rPr>
              <a:t>The Syntax And The Snippet Generator</a:t>
            </a:r>
            <a:endParaRPr lang="en-US" sz="2000" dirty="0">
              <a:latin typeface="PT Sans"/>
            </a:endParaRPr>
          </a:p>
        </p:txBody>
      </p:sp>
      <p:sp>
        <p:nvSpPr>
          <p:cNvPr id="7" name="TextBox 6"/>
          <p:cNvSpPr txBox="1"/>
          <p:nvPr/>
        </p:nvSpPr>
        <p:spPr>
          <a:xfrm>
            <a:off x="1881348" y="4350013"/>
            <a:ext cx="3374918" cy="5539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0736" indent="-280736">
              <a:lnSpc>
                <a:spcPct val="150000"/>
              </a:lnSpc>
              <a:buSzPct val="100000"/>
              <a:buChar char="•"/>
            </a:pPr>
            <a:r>
              <a:rPr lang="en-US" sz="2000" dirty="0">
                <a:latin typeface="PT Sans"/>
                <a:hlinkClick r:id="rId6" action="ppaction://hlinksldjump"/>
              </a:rPr>
              <a:t>Docker Containers</a:t>
            </a:r>
            <a:endParaRPr lang="en-US" sz="2000" dirty="0">
              <a:latin typeface="PT Sans"/>
            </a:endParaRPr>
          </a:p>
        </p:txBody>
      </p:sp>
      <p:sp>
        <p:nvSpPr>
          <p:cNvPr id="8" name="TextBox 7"/>
          <p:cNvSpPr txBox="1"/>
          <p:nvPr/>
        </p:nvSpPr>
        <p:spPr>
          <a:xfrm>
            <a:off x="1881348" y="5046266"/>
            <a:ext cx="3374918" cy="5539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0736" indent="-280736">
              <a:lnSpc>
                <a:spcPct val="150000"/>
              </a:lnSpc>
              <a:buSzPct val="100000"/>
              <a:buChar char="•"/>
            </a:pPr>
            <a:r>
              <a:rPr lang="en-US" sz="2000" dirty="0">
                <a:latin typeface="PT Sans"/>
                <a:hlinkClick r:id="rId7" action="ppaction://hlinksldjump"/>
              </a:rPr>
              <a:t>Docker Tools</a:t>
            </a:r>
            <a:endParaRPr lang="en-US" sz="2000" dirty="0">
              <a:latin typeface="PT Sans"/>
            </a:endParaRPr>
          </a:p>
        </p:txBody>
      </p:sp>
      <p:sp>
        <p:nvSpPr>
          <p:cNvPr id="10" name="TextBox 9"/>
          <p:cNvSpPr txBox="1"/>
          <p:nvPr/>
        </p:nvSpPr>
        <p:spPr>
          <a:xfrm>
            <a:off x="1881348" y="5742518"/>
            <a:ext cx="3091622" cy="5539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280736" indent="-280736">
              <a:lnSpc>
                <a:spcPct val="150000"/>
              </a:lnSpc>
              <a:buSzPct val="100000"/>
              <a:buChar char="•"/>
            </a:pPr>
            <a:r>
              <a:rPr lang="en-US" sz="2000" dirty="0">
                <a:latin typeface="PT Sans"/>
                <a:hlinkClick r:id="rId8" action="ppaction://hlinksldjump"/>
              </a:rPr>
              <a:t>The Project</a:t>
            </a:r>
            <a:endParaRPr lang="en-US" sz="2000" dirty="0">
              <a:latin typeface="PT Sans"/>
            </a:endParaRPr>
          </a:p>
        </p:txBody>
      </p:sp>
    </p:spTree>
    <p:extLst>
      <p:ext uri="{BB962C8B-B14F-4D97-AF65-F5344CB8AC3E}">
        <p14:creationId xmlns:p14="http://schemas.microsoft.com/office/powerpoint/2010/main" val="3433127964"/>
      </p:ext>
    </p:extLst>
  </p:cSld>
  <p:clrMapOvr>
    <a:masterClrMapping/>
  </p:clrMapOvr>
  <p:transition spd="slow"/>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8" name="Shape 4778"/>
          <p:cNvSpPr>
            <a:spLocks noGrp="1"/>
          </p:cNvSpPr>
          <p:nvPr>
            <p:ph type="title"/>
          </p:nvPr>
        </p:nvSpPr>
        <p:spPr>
          <a:xfrm>
            <a:off x="914400" y="2127736"/>
            <a:ext cx="10464801" cy="2720989"/>
          </a:xfrm>
          <a:prstGeom prst="rect">
            <a:avLst/>
          </a:prstGeom>
        </p:spPr>
        <p:txBody>
          <a:bodyPr/>
          <a:lstStyle/>
          <a:p>
            <a:pPr algn="ctr">
              <a:defRPr sz="2800"/>
            </a:pPr>
            <a:r>
              <a:rPr dirty="0"/>
              <a:t>Pipeline with Docker</a:t>
            </a:r>
            <a:br>
              <a:rPr dirty="0"/>
            </a:br>
            <a:r>
              <a:rPr dirty="0"/>
              <a:t/>
            </a:r>
            <a:br>
              <a:rPr dirty="0"/>
            </a:br>
            <a:r>
              <a:rPr sz="4800" b="1" dirty="0"/>
              <a:t>Syllabus and References</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References</a:t>
            </a:r>
            <a:endParaRPr lang="en-US" b="1" dirty="0"/>
          </a:p>
        </p:txBody>
      </p:sp>
      <p:sp>
        <p:nvSpPr>
          <p:cNvPr id="7" name="Text Placeholder 6"/>
          <p:cNvSpPr>
            <a:spLocks noGrp="1"/>
          </p:cNvSpPr>
          <p:nvPr>
            <p:ph type="body" idx="1"/>
          </p:nvPr>
        </p:nvSpPr>
        <p:spPr/>
        <p:txBody>
          <a:bodyPr>
            <a:normAutofit fontScale="85000" lnSpcReduction="10000"/>
          </a:bodyPr>
          <a:lstStyle/>
          <a:p>
            <a:pPr marL="457200" indent="-457200">
              <a:lnSpc>
                <a:spcPct val="200000"/>
              </a:lnSpc>
              <a:buFont typeface="Arial" panose="020B0604020202020204" pitchFamily="34" charset="0"/>
              <a:buChar char="•"/>
            </a:pPr>
            <a:r>
              <a:rPr lang="en-US" dirty="0"/>
              <a:t>CloudBees Pipeline Plugin Suite (</a:t>
            </a:r>
            <a:r>
              <a:rPr lang="en-US" u="sng" dirty="0">
                <a:hlinkClick r:id="rId2"/>
              </a:rPr>
              <a:t>http://documentation.cloudbees.com/docs/cje-user-guide/workflow.html</a:t>
            </a:r>
            <a:r>
              <a:rPr lang="en-US" dirty="0"/>
              <a:t>)</a:t>
            </a:r>
          </a:p>
          <a:p>
            <a:pPr marL="457200" indent="-457200">
              <a:lnSpc>
                <a:spcPct val="200000"/>
              </a:lnSpc>
              <a:buFont typeface="Arial" panose="020B0604020202020204" pitchFamily="34" charset="0"/>
              <a:buChar char="•"/>
            </a:pPr>
            <a:r>
              <a:rPr lang="en-US" dirty="0"/>
              <a:t>CloudBees Docker Pipeline Plugin (</a:t>
            </a:r>
            <a:r>
              <a:rPr lang="en-US" u="sng" dirty="0">
                <a:hlinkClick r:id="rId3"/>
              </a:rPr>
              <a:t>http://documentation.cloudbees.com/docs/cje-user-guide/docker-workflow.html</a:t>
            </a:r>
            <a:r>
              <a:rPr lang="en-US" dirty="0"/>
              <a:t>)</a:t>
            </a:r>
          </a:p>
          <a:p>
            <a:pPr marL="457200" indent="-457200">
              <a:lnSpc>
                <a:spcPct val="200000"/>
              </a:lnSpc>
              <a:buFont typeface="Arial" panose="020B0604020202020204" pitchFamily="34" charset="0"/>
              <a:buChar char="•"/>
            </a:pPr>
            <a:r>
              <a:rPr lang="en-US" dirty="0"/>
              <a:t>Docker Docs (</a:t>
            </a:r>
            <a:r>
              <a:rPr lang="en-US" u="sng" dirty="0">
                <a:hlinkClick r:id="rId4"/>
              </a:rPr>
              <a:t>https://docs.docker.com/</a:t>
            </a:r>
            <a:r>
              <a:rPr lang="en-US" dirty="0"/>
              <a:t>)</a:t>
            </a:r>
          </a:p>
          <a:p>
            <a:pPr marL="457200" indent="-457200">
              <a:lnSpc>
                <a:spcPct val="200000"/>
              </a:lnSpc>
              <a:buFont typeface="Arial" panose="020B0604020202020204" pitchFamily="34" charset="0"/>
              <a:buChar char="•"/>
            </a:pPr>
            <a:endParaRPr lang="en-US" dirty="0"/>
          </a:p>
        </p:txBody>
      </p:sp>
    </p:spTree>
    <p:extLst>
      <p:ext uri="{BB962C8B-B14F-4D97-AF65-F5344CB8AC3E}">
        <p14:creationId xmlns:p14="http://schemas.microsoft.com/office/powerpoint/2010/main" val="24478591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5" name="Shape 4785"/>
          <p:cNvSpPr>
            <a:spLocks noGrp="1"/>
          </p:cNvSpPr>
          <p:nvPr>
            <p:ph type="title"/>
          </p:nvPr>
        </p:nvSpPr>
        <p:spPr>
          <a:xfrm>
            <a:off x="914400" y="2127736"/>
            <a:ext cx="10464801" cy="2111103"/>
          </a:xfrm>
          <a:prstGeom prst="rect">
            <a:avLst/>
          </a:prstGeom>
        </p:spPr>
        <p:txBody>
          <a:bodyPr/>
          <a:lstStyle>
            <a:lvl1pPr algn="ctr">
              <a:defRPr sz="4800" b="1" i="1"/>
            </a:lvl1pPr>
          </a:lstStyle>
          <a:p>
            <a:r>
              <a:rPr dirty="0"/>
              <a:t>Thank You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1_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4160</TotalTime>
  <Words>15586</Words>
  <Application>Microsoft Macintosh PowerPoint</Application>
  <PresentationFormat>Widescreen</PresentationFormat>
  <Paragraphs>1064</Paragraphs>
  <Slides>98</Slides>
  <Notes>74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98</vt:i4>
      </vt:variant>
    </vt:vector>
  </HeadingPairs>
  <TitlesOfParts>
    <vt:vector size="107" baseType="lpstr">
      <vt:lpstr>Calibri</vt:lpstr>
      <vt:lpstr>Calibri Light</vt:lpstr>
      <vt:lpstr>Courier New</vt:lpstr>
      <vt:lpstr>Helvetica</vt:lpstr>
      <vt:lpstr>Menlo</vt:lpstr>
      <vt:lpstr>PT Sans</vt:lpstr>
      <vt:lpstr>Arial</vt:lpstr>
      <vt:lpstr>Office Theme</vt:lpstr>
      <vt:lpstr>1_Office Theme</vt:lpstr>
      <vt:lpstr>Workshop Prerequisites</vt:lpstr>
      <vt:lpstr>CloudBees Jenkins Platform Pipeline with Docker</vt:lpstr>
      <vt:lpstr>Course Agenda</vt:lpstr>
      <vt:lpstr>Pipeline 101 – In this Unit:</vt:lpstr>
      <vt:lpstr>Pipeline with Docker Day 1  Pipeline 101</vt:lpstr>
      <vt:lpstr>The Need For Pipeline?</vt:lpstr>
      <vt:lpstr>What is CD Pipeline?</vt:lpstr>
      <vt:lpstr>Jenkins CD Pipeline</vt:lpstr>
      <vt:lpstr>Jenkins CD Pipeline</vt:lpstr>
      <vt:lpstr>CD Pipeline Visualization</vt:lpstr>
      <vt:lpstr>PowerPoint Presentation</vt:lpstr>
      <vt:lpstr>Build Flow Plugin</vt:lpstr>
      <vt:lpstr>CloudBees Pipeline Plugin</vt:lpstr>
      <vt:lpstr>MID - BREAK</vt:lpstr>
      <vt:lpstr>Pipeline 101 - Creating A Simple Pipeline</vt:lpstr>
      <vt:lpstr>Pipeline 101 - Snippet Generator</vt:lpstr>
      <vt:lpstr>Pipeline Structure and Syntax</vt:lpstr>
      <vt:lpstr>Pipeline with Docker Day 1  Review</vt:lpstr>
      <vt:lpstr>Day 1 Review</vt:lpstr>
      <vt:lpstr>Pipeline with Docker Day 1  Exercise</vt:lpstr>
      <vt:lpstr>Day 1 – Exercise </vt:lpstr>
      <vt:lpstr>Pipeline with Docker Day 2  Docker 101</vt:lpstr>
      <vt:lpstr>Docker 101 – In this Unit:</vt:lpstr>
      <vt:lpstr>Review Of Day 1 Concepts And Exercise</vt:lpstr>
      <vt:lpstr>Docker Containers</vt:lpstr>
      <vt:lpstr>Docker Containers</vt:lpstr>
      <vt:lpstr>Single-Container Service</vt:lpstr>
      <vt:lpstr>Linked or Networked Containers</vt:lpstr>
      <vt:lpstr>Docker Use Cases</vt:lpstr>
      <vt:lpstr>PowerPoint Presentation</vt:lpstr>
      <vt:lpstr>Docker Tools</vt:lpstr>
      <vt:lpstr>Docker Hub and Registry</vt:lpstr>
      <vt:lpstr>Docker Hub/Registry</vt:lpstr>
      <vt:lpstr>Docker Engine</vt:lpstr>
      <vt:lpstr>Docker Engine –  Running Tests Inside Containers</vt:lpstr>
      <vt:lpstr>Docker Engine –  Building Containers and Pushing Them to the Private Registry</vt:lpstr>
      <vt:lpstr>MID - BREAK</vt:lpstr>
      <vt:lpstr>Docker Engine – Running Containers</vt:lpstr>
      <vt:lpstr>Docker Engine – Logging, Stopping and Removing Containers</vt:lpstr>
      <vt:lpstr>Docker Compose</vt:lpstr>
      <vt:lpstr>Docker Swarm</vt:lpstr>
      <vt:lpstr>Docker Machine</vt:lpstr>
      <vt:lpstr>Kitematic</vt:lpstr>
      <vt:lpstr>Pipeline with Docker Day 2  Review</vt:lpstr>
      <vt:lpstr>Day 2 Review</vt:lpstr>
      <vt:lpstr>Pipeline with Docker Day 2  Exercise</vt:lpstr>
      <vt:lpstr>Day 2 – Exercise </vt:lpstr>
      <vt:lpstr>Pipeline with Docker Day 3  The Project Part 1</vt:lpstr>
      <vt:lpstr>Review Of Day 2 Concepts And Exercise</vt:lpstr>
      <vt:lpstr>The Project</vt:lpstr>
      <vt:lpstr>The Project (Con’t.)</vt:lpstr>
      <vt:lpstr>PowerPoint Presentation</vt:lpstr>
      <vt:lpstr>Create a Pipeline Job Called my-pipeline</vt:lpstr>
      <vt:lpstr>Key Pipeline DSL – node</vt:lpstr>
      <vt:lpstr>Run the Job</vt:lpstr>
      <vt:lpstr>Key Pipeline DSL – git</vt:lpstr>
      <vt:lpstr>PowerPoint Presentation</vt:lpstr>
      <vt:lpstr>PowerPoint Presentation</vt:lpstr>
      <vt:lpstr>MID - BREAK</vt:lpstr>
      <vt:lpstr>PowerPoint Presentation</vt:lpstr>
      <vt:lpstr>PowerPoint Presentation</vt:lpstr>
      <vt:lpstr>Key Pipeline DSL – stash and unstash</vt:lpstr>
      <vt:lpstr>Key Pipeline DSL – env and withEnv</vt:lpstr>
      <vt:lpstr>Cleanup</vt:lpstr>
      <vt:lpstr>Pipeline with Docker Day 3  Review</vt:lpstr>
      <vt:lpstr>Day 3 Review</vt:lpstr>
      <vt:lpstr>Pipeline with Docker Day 3  Exercise</vt:lpstr>
      <vt:lpstr>Day 3 – Exercise </vt:lpstr>
      <vt:lpstr>Cleanup</vt:lpstr>
      <vt:lpstr>Pipeline with Docker Day 4  The Project Part 2</vt:lpstr>
      <vt:lpstr>Day 4 -- Timing</vt:lpstr>
      <vt:lpstr>Prepare the Environments</vt:lpstr>
      <vt:lpstr>Review Of Day 3 Concepts And Exercise</vt:lpstr>
      <vt:lpstr>The Project</vt:lpstr>
      <vt:lpstr>The Project (cont.)</vt:lpstr>
      <vt:lpstr>PowerPoint Presentation</vt:lpstr>
      <vt:lpstr>PowerPoint Presentation</vt:lpstr>
      <vt:lpstr>PowerPoint Presentation</vt:lpstr>
      <vt:lpstr>Key Pipeline DSL – execution control</vt:lpstr>
      <vt:lpstr>Key Pipeline DSL – Execution Control</vt:lpstr>
      <vt:lpstr>Key Pipeline DSL – Execution Control</vt:lpstr>
      <vt:lpstr>MID - BREAK</vt:lpstr>
      <vt:lpstr>Key Pipeline DSL – checkpoint</vt:lpstr>
      <vt:lpstr>Pipeline Stage View</vt:lpstr>
      <vt:lpstr>Pipeline and Job Template</vt:lpstr>
      <vt:lpstr>Multi-branch Pipeline and Jenkinsfile</vt:lpstr>
      <vt:lpstr>Multi-branch Pipeline And Jenkinsfile</vt:lpstr>
      <vt:lpstr>Multi-branch Pipeline and Jenkinsfile</vt:lpstr>
      <vt:lpstr>Multi-branch Pipeline and Jenkinsfile</vt:lpstr>
      <vt:lpstr>Multi-branch Pipeline and Jenkinsfile</vt:lpstr>
      <vt:lpstr>Pipeline with Docker Day 4  Project Review</vt:lpstr>
      <vt:lpstr>Project Review</vt:lpstr>
      <vt:lpstr>Cleanup</vt:lpstr>
      <vt:lpstr>Pipeline with Docker  Course Review</vt:lpstr>
      <vt:lpstr>Course Review</vt:lpstr>
      <vt:lpstr>Pipeline with Docker  Syllabus and References</vt:lpstr>
      <vt:lpstr>References</vt:lpstr>
      <vt:lpstr>Thank You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 Prerequisites</dc:title>
  <dc:creator>Jim Tabasz</dc:creator>
  <cp:lastModifiedBy>Viktor Farcic</cp:lastModifiedBy>
  <cp:revision>93</cp:revision>
  <dcterms:modified xsi:type="dcterms:W3CDTF">2016-04-01T10:36:48Z</dcterms:modified>
</cp:coreProperties>
</file>